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15"/>
  </p:notesMasterIdLst>
  <p:sldIdLst>
    <p:sldId id="256" r:id="rId5"/>
    <p:sldId id="268" r:id="rId6"/>
    <p:sldId id="267" r:id="rId7"/>
    <p:sldId id="270" r:id="rId8"/>
    <p:sldId id="265" r:id="rId9"/>
    <p:sldId id="271" r:id="rId10"/>
    <p:sldId id="262" r:id="rId11"/>
    <p:sldId id="272" r:id="rId12"/>
    <p:sldId id="264"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7" d="100"/>
          <a:sy n="87" d="100"/>
        </p:scale>
        <p:origin x="52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88E63-D463-4A62-BD6B-2427648B36DE}"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C5570223-97DD-4A0E-B734-4260A4BA8741}">
      <dgm:prSet/>
      <dgm:spPr>
        <a:solidFill>
          <a:schemeClr val="bg1">
            <a:lumMod val="95000"/>
          </a:schemeClr>
        </a:solidFill>
        <a:ln w="25400">
          <a:solidFill>
            <a:schemeClr val="accent1"/>
          </a:solidFill>
        </a:ln>
      </dgm:spPr>
      <dgm:t>
        <a:bodyPr/>
        <a:lstStyle/>
        <a:p>
          <a:r>
            <a:rPr lang="en-ZA" dirty="0">
              <a:solidFill>
                <a:schemeClr val="tx1"/>
              </a:solidFill>
            </a:rPr>
            <a:t>The Teacher   will announce  the end of the class and NOT the bell!!</a:t>
          </a:r>
          <a:endParaRPr lang="en-US" dirty="0">
            <a:solidFill>
              <a:schemeClr val="tx1"/>
            </a:solidFill>
          </a:endParaRPr>
        </a:p>
      </dgm:t>
    </dgm:pt>
    <dgm:pt modelId="{A65A4AAC-2275-4EDE-B5B3-450EBF4C8D49}" type="parTrans" cxnId="{62E518C9-AEDE-4C2D-B0FC-BB18C471858E}">
      <dgm:prSet/>
      <dgm:spPr/>
      <dgm:t>
        <a:bodyPr/>
        <a:lstStyle/>
        <a:p>
          <a:endParaRPr lang="en-US" dirty="0"/>
        </a:p>
      </dgm:t>
    </dgm:pt>
    <dgm:pt modelId="{70D174E8-565D-4522-87EE-AE68B4F0BD0B}" type="sibTrans" cxnId="{62E518C9-AEDE-4C2D-B0FC-BB18C471858E}">
      <dgm:prSet phldrT="01" phldr="0">
        <dgm:style>
          <a:lnRef idx="2">
            <a:schemeClr val="accent1"/>
          </a:lnRef>
          <a:fillRef idx="1">
            <a:schemeClr val="lt1"/>
          </a:fillRef>
          <a:effectRef idx="0">
            <a:schemeClr val="accent1"/>
          </a:effectRef>
          <a:fontRef idx="minor">
            <a:schemeClr val="dk1"/>
          </a:fontRef>
        </dgm:style>
      </dgm:prSet>
      <dgm:spPr/>
      <dgm:t>
        <a:bodyPr/>
        <a:lstStyle/>
        <a:p>
          <a:r>
            <a:rPr lang="en-US"/>
            <a:t>01</a:t>
          </a:r>
          <a:endParaRPr lang="en-US" dirty="0"/>
        </a:p>
      </dgm:t>
    </dgm:pt>
    <dgm:pt modelId="{A2BF278C-D55E-4279-8688-5C458B40FD2A}">
      <dgm:prSet/>
      <dgm:spPr>
        <a:solidFill>
          <a:schemeClr val="bg1">
            <a:lumMod val="95000"/>
          </a:schemeClr>
        </a:solidFill>
        <a:ln w="25400">
          <a:solidFill>
            <a:schemeClr val="accent3"/>
          </a:solidFill>
        </a:ln>
      </dgm:spPr>
      <dgm:t>
        <a:bodyPr/>
        <a:lstStyle/>
        <a:p>
          <a:r>
            <a:rPr lang="en-ZA" dirty="0">
              <a:solidFill>
                <a:schemeClr val="tx1"/>
              </a:solidFill>
            </a:rPr>
            <a:t>Please be respectful and represent our class in a positive way - Anytime, Anywhere !</a:t>
          </a:r>
          <a:endParaRPr lang="en-US" dirty="0">
            <a:solidFill>
              <a:schemeClr val="tx1"/>
            </a:solidFill>
          </a:endParaRPr>
        </a:p>
      </dgm:t>
    </dgm:pt>
    <dgm:pt modelId="{2FC36560-8BD2-4BD2-9DC8-2A6432EF3AFB}" type="parTrans" cxnId="{0014B138-45FB-4DB6-B21D-94187F51E868}">
      <dgm:prSet/>
      <dgm:spPr/>
      <dgm:t>
        <a:bodyPr/>
        <a:lstStyle/>
        <a:p>
          <a:endParaRPr lang="en-US" dirty="0"/>
        </a:p>
      </dgm:t>
    </dgm:pt>
    <dgm:pt modelId="{60A94522-AD41-44E1-8F03-53506B69B410}" type="sibTrans" cxnId="{0014B138-45FB-4DB6-B21D-94187F51E868}">
      <dgm:prSet phldrT="02"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a:t>02</a:t>
          </a:r>
          <a:endParaRPr lang="en-US" dirty="0"/>
        </a:p>
      </dgm:t>
    </dgm:pt>
    <dgm:pt modelId="{D851DA90-81BC-4740-8E03-07F451BC5A78}">
      <dgm:prSet/>
      <dgm:spPr>
        <a:solidFill>
          <a:schemeClr val="bg1">
            <a:lumMod val="95000"/>
          </a:schemeClr>
        </a:solidFill>
        <a:ln w="25400">
          <a:solidFill>
            <a:schemeClr val="accent5"/>
          </a:solidFill>
        </a:ln>
      </dgm:spPr>
      <dgm:t>
        <a:bodyPr/>
        <a:lstStyle/>
        <a:p>
          <a:r>
            <a:rPr lang="en-ZA" dirty="0">
              <a:solidFill>
                <a:schemeClr val="tx1"/>
              </a:solidFill>
            </a:rPr>
            <a:t>If there is need to line up which will be announced by the Teacher, the first person in line may hold the door for the rest of the class, and the last person in line may turn off the classroom light.</a:t>
          </a:r>
          <a:endParaRPr lang="en-US" dirty="0">
            <a:solidFill>
              <a:schemeClr val="tx1"/>
            </a:solidFill>
          </a:endParaRPr>
        </a:p>
      </dgm:t>
    </dgm:pt>
    <dgm:pt modelId="{D7E4078D-93EB-427C-897D-FBF58FB30D35}" type="parTrans" cxnId="{EFB57CC7-B68C-4F6B-AD09-858FFEBD81FA}">
      <dgm:prSet/>
      <dgm:spPr/>
      <dgm:t>
        <a:bodyPr/>
        <a:lstStyle/>
        <a:p>
          <a:endParaRPr lang="en-US" dirty="0"/>
        </a:p>
      </dgm:t>
    </dgm:pt>
    <dgm:pt modelId="{70ED6DE1-1820-4B6A-8B95-9D146564E344}" type="sibTrans" cxnId="{EFB57CC7-B68C-4F6B-AD09-858FFEBD81FA}">
      <dgm:prSet phldrT="03"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a:t>03</a:t>
          </a:r>
          <a:endParaRPr lang="en-US" dirty="0"/>
        </a:p>
      </dgm:t>
    </dgm:pt>
    <dgm:pt modelId="{5B720CB1-982E-452E-AC13-893FC213A62B}" type="pres">
      <dgm:prSet presAssocID="{6F088E63-D463-4A62-BD6B-2427648B36DE}" presName="Name0" presStyleCnt="0">
        <dgm:presLayoutVars>
          <dgm:animLvl val="lvl"/>
          <dgm:resizeHandles val="exact"/>
        </dgm:presLayoutVars>
      </dgm:prSet>
      <dgm:spPr/>
    </dgm:pt>
    <dgm:pt modelId="{F113B027-FC5F-43E9-8DEF-A37F8B9C828D}" type="pres">
      <dgm:prSet presAssocID="{C5570223-97DD-4A0E-B734-4260A4BA8741}" presName="compositeNode" presStyleCnt="0">
        <dgm:presLayoutVars>
          <dgm:bulletEnabled val="1"/>
        </dgm:presLayoutVars>
      </dgm:prSet>
      <dgm:spPr/>
    </dgm:pt>
    <dgm:pt modelId="{14852560-9294-411E-A8EA-76E9787C7EDD}" type="pres">
      <dgm:prSet presAssocID="{C5570223-97DD-4A0E-B734-4260A4BA8741}" presName="bgRect" presStyleLbl="alignNode1" presStyleIdx="0" presStyleCnt="3"/>
      <dgm:spPr/>
    </dgm:pt>
    <dgm:pt modelId="{4115FB15-D11B-4937-98FB-E1DFA3C867ED}" type="pres">
      <dgm:prSet presAssocID="{70D174E8-565D-4522-87EE-AE68B4F0BD0B}" presName="sibTransNodeRect" presStyleLbl="alignNode1" presStyleIdx="0" presStyleCnt="3">
        <dgm:presLayoutVars>
          <dgm:chMax val="0"/>
          <dgm:bulletEnabled val="1"/>
        </dgm:presLayoutVars>
      </dgm:prSet>
      <dgm:spPr/>
    </dgm:pt>
    <dgm:pt modelId="{E9E2315E-8B53-48E2-B8AB-3657D19AF059}" type="pres">
      <dgm:prSet presAssocID="{C5570223-97DD-4A0E-B734-4260A4BA8741}" presName="nodeRect" presStyleLbl="alignNode1" presStyleIdx="0" presStyleCnt="3">
        <dgm:presLayoutVars>
          <dgm:bulletEnabled val="1"/>
        </dgm:presLayoutVars>
      </dgm:prSet>
      <dgm:spPr/>
    </dgm:pt>
    <dgm:pt modelId="{1CE5DFDD-AC09-42F6-82F7-C1A4F0448DC6}" type="pres">
      <dgm:prSet presAssocID="{70D174E8-565D-4522-87EE-AE68B4F0BD0B}" presName="sibTrans" presStyleCnt="0"/>
      <dgm:spPr/>
    </dgm:pt>
    <dgm:pt modelId="{05E94FD9-2908-46C7-82E1-9E95AD54AB49}" type="pres">
      <dgm:prSet presAssocID="{A2BF278C-D55E-4279-8688-5C458B40FD2A}" presName="compositeNode" presStyleCnt="0">
        <dgm:presLayoutVars>
          <dgm:bulletEnabled val="1"/>
        </dgm:presLayoutVars>
      </dgm:prSet>
      <dgm:spPr/>
    </dgm:pt>
    <dgm:pt modelId="{26DB1354-637C-4E09-9B9C-5B28D70EF621}" type="pres">
      <dgm:prSet presAssocID="{A2BF278C-D55E-4279-8688-5C458B40FD2A}" presName="bgRect" presStyleLbl="alignNode1" presStyleIdx="1" presStyleCnt="3"/>
      <dgm:spPr/>
    </dgm:pt>
    <dgm:pt modelId="{C909839B-B5B3-4727-9B00-1D6467BF744D}" type="pres">
      <dgm:prSet presAssocID="{60A94522-AD41-44E1-8F03-53506B69B410}" presName="sibTransNodeRect" presStyleLbl="alignNode1" presStyleIdx="1" presStyleCnt="3">
        <dgm:presLayoutVars>
          <dgm:chMax val="0"/>
          <dgm:bulletEnabled val="1"/>
        </dgm:presLayoutVars>
      </dgm:prSet>
      <dgm:spPr/>
    </dgm:pt>
    <dgm:pt modelId="{F8694EB7-8038-4B65-B2EB-CEFF80F8AA9E}" type="pres">
      <dgm:prSet presAssocID="{A2BF278C-D55E-4279-8688-5C458B40FD2A}" presName="nodeRect" presStyleLbl="alignNode1" presStyleIdx="1" presStyleCnt="3">
        <dgm:presLayoutVars>
          <dgm:bulletEnabled val="1"/>
        </dgm:presLayoutVars>
      </dgm:prSet>
      <dgm:spPr/>
    </dgm:pt>
    <dgm:pt modelId="{6D2F7D93-732E-4E67-BD82-C3F6005BE84C}" type="pres">
      <dgm:prSet presAssocID="{60A94522-AD41-44E1-8F03-53506B69B410}" presName="sibTrans" presStyleCnt="0"/>
      <dgm:spPr/>
    </dgm:pt>
    <dgm:pt modelId="{E95CD539-4D64-48B9-8536-39D63736337A}" type="pres">
      <dgm:prSet presAssocID="{D851DA90-81BC-4740-8E03-07F451BC5A78}" presName="compositeNode" presStyleCnt="0">
        <dgm:presLayoutVars>
          <dgm:bulletEnabled val="1"/>
        </dgm:presLayoutVars>
      </dgm:prSet>
      <dgm:spPr/>
    </dgm:pt>
    <dgm:pt modelId="{494C585E-5794-4E0D-9974-0538E48E1A6F}" type="pres">
      <dgm:prSet presAssocID="{D851DA90-81BC-4740-8E03-07F451BC5A78}" presName="bgRect" presStyleLbl="alignNode1" presStyleIdx="2" presStyleCnt="3"/>
      <dgm:spPr/>
    </dgm:pt>
    <dgm:pt modelId="{BAC68D42-CCA2-41BE-8259-6C10EEEE2B09}" type="pres">
      <dgm:prSet presAssocID="{70ED6DE1-1820-4B6A-8B95-9D146564E344}" presName="sibTransNodeRect" presStyleLbl="alignNode1" presStyleIdx="2" presStyleCnt="3">
        <dgm:presLayoutVars>
          <dgm:chMax val="0"/>
          <dgm:bulletEnabled val="1"/>
        </dgm:presLayoutVars>
      </dgm:prSet>
      <dgm:spPr/>
    </dgm:pt>
    <dgm:pt modelId="{89666C4A-BCAC-4F3B-AC95-42217247097F}" type="pres">
      <dgm:prSet presAssocID="{D851DA90-81BC-4740-8E03-07F451BC5A78}" presName="nodeRect" presStyleLbl="alignNode1" presStyleIdx="2" presStyleCnt="3">
        <dgm:presLayoutVars>
          <dgm:bulletEnabled val="1"/>
        </dgm:presLayoutVars>
      </dgm:prSet>
      <dgm:spPr/>
    </dgm:pt>
  </dgm:ptLst>
  <dgm:cxnLst>
    <dgm:cxn modelId="{13384D2F-9A2D-4844-9EF4-A1E0504237C6}" type="presOf" srcId="{70D174E8-565D-4522-87EE-AE68B4F0BD0B}" destId="{4115FB15-D11B-4937-98FB-E1DFA3C867ED}" srcOrd="0" destOrd="0" presId="urn:microsoft.com/office/officeart/2016/7/layout/LinearBlockProcessNumbered"/>
    <dgm:cxn modelId="{782B2A38-C09E-47BF-86CD-C8AAEB8E5A18}" type="presOf" srcId="{60A94522-AD41-44E1-8F03-53506B69B410}" destId="{C909839B-B5B3-4727-9B00-1D6467BF744D}" srcOrd="0" destOrd="0" presId="urn:microsoft.com/office/officeart/2016/7/layout/LinearBlockProcessNumbered"/>
    <dgm:cxn modelId="{0014B138-45FB-4DB6-B21D-94187F51E868}" srcId="{6F088E63-D463-4A62-BD6B-2427648B36DE}" destId="{A2BF278C-D55E-4279-8688-5C458B40FD2A}" srcOrd="1" destOrd="0" parTransId="{2FC36560-8BD2-4BD2-9DC8-2A6432EF3AFB}" sibTransId="{60A94522-AD41-44E1-8F03-53506B69B410}"/>
    <dgm:cxn modelId="{4E7F6899-1DD6-41B4-BDFC-055D81276C54}" type="presOf" srcId="{A2BF278C-D55E-4279-8688-5C458B40FD2A}" destId="{26DB1354-637C-4E09-9B9C-5B28D70EF621}" srcOrd="0" destOrd="0" presId="urn:microsoft.com/office/officeart/2016/7/layout/LinearBlockProcessNumbered"/>
    <dgm:cxn modelId="{AB23D39B-AD8F-4A09-95B7-ECEDF7583DFD}" type="presOf" srcId="{A2BF278C-D55E-4279-8688-5C458B40FD2A}" destId="{F8694EB7-8038-4B65-B2EB-CEFF80F8AA9E}" srcOrd="1" destOrd="0" presId="urn:microsoft.com/office/officeart/2016/7/layout/LinearBlockProcessNumbered"/>
    <dgm:cxn modelId="{06CC92A2-A7EF-4399-B162-96B263CE121D}" type="presOf" srcId="{D851DA90-81BC-4740-8E03-07F451BC5A78}" destId="{89666C4A-BCAC-4F3B-AC95-42217247097F}" srcOrd="1" destOrd="0" presId="urn:microsoft.com/office/officeart/2016/7/layout/LinearBlockProcessNumbered"/>
    <dgm:cxn modelId="{FB98D9AE-7EA4-4E0C-A440-8AB399B977CD}" type="presOf" srcId="{C5570223-97DD-4A0E-B734-4260A4BA8741}" destId="{E9E2315E-8B53-48E2-B8AB-3657D19AF059}" srcOrd="1" destOrd="0" presId="urn:microsoft.com/office/officeart/2016/7/layout/LinearBlockProcessNumbered"/>
    <dgm:cxn modelId="{C1273BBB-1FA4-4A7A-9519-519AF7473407}" type="presOf" srcId="{70ED6DE1-1820-4B6A-8B95-9D146564E344}" destId="{BAC68D42-CCA2-41BE-8259-6C10EEEE2B09}" srcOrd="0" destOrd="0" presId="urn:microsoft.com/office/officeart/2016/7/layout/LinearBlockProcessNumbered"/>
    <dgm:cxn modelId="{EFB57CC7-B68C-4F6B-AD09-858FFEBD81FA}" srcId="{6F088E63-D463-4A62-BD6B-2427648B36DE}" destId="{D851DA90-81BC-4740-8E03-07F451BC5A78}" srcOrd="2" destOrd="0" parTransId="{D7E4078D-93EB-427C-897D-FBF58FB30D35}" sibTransId="{70ED6DE1-1820-4B6A-8B95-9D146564E344}"/>
    <dgm:cxn modelId="{62E518C9-AEDE-4C2D-B0FC-BB18C471858E}" srcId="{6F088E63-D463-4A62-BD6B-2427648B36DE}" destId="{C5570223-97DD-4A0E-B734-4260A4BA8741}" srcOrd="0" destOrd="0" parTransId="{A65A4AAC-2275-4EDE-B5B3-450EBF4C8D49}" sibTransId="{70D174E8-565D-4522-87EE-AE68B4F0BD0B}"/>
    <dgm:cxn modelId="{0752A8CA-C20B-45A6-9D46-44B281A53EDC}" type="presOf" srcId="{6F088E63-D463-4A62-BD6B-2427648B36DE}" destId="{5B720CB1-982E-452E-AC13-893FC213A62B}" srcOrd="0" destOrd="0" presId="urn:microsoft.com/office/officeart/2016/7/layout/LinearBlockProcessNumbered"/>
    <dgm:cxn modelId="{99137FD0-2012-48D3-91A2-81F62568620E}" type="presOf" srcId="{C5570223-97DD-4A0E-B734-4260A4BA8741}" destId="{14852560-9294-411E-A8EA-76E9787C7EDD}" srcOrd="0" destOrd="0" presId="urn:microsoft.com/office/officeart/2016/7/layout/LinearBlockProcessNumbered"/>
    <dgm:cxn modelId="{628C89D2-016C-4A6B-A076-15E102DE9AAA}" type="presOf" srcId="{D851DA90-81BC-4740-8E03-07F451BC5A78}" destId="{494C585E-5794-4E0D-9974-0538E48E1A6F}" srcOrd="0" destOrd="0" presId="urn:microsoft.com/office/officeart/2016/7/layout/LinearBlockProcessNumbered"/>
    <dgm:cxn modelId="{FBB8E318-CAEC-449C-9982-8716EFDDCF63}" type="presParOf" srcId="{5B720CB1-982E-452E-AC13-893FC213A62B}" destId="{F113B027-FC5F-43E9-8DEF-A37F8B9C828D}" srcOrd="0" destOrd="0" presId="urn:microsoft.com/office/officeart/2016/7/layout/LinearBlockProcessNumbered"/>
    <dgm:cxn modelId="{9CE06980-5D93-4158-861C-FE265A8BA00A}" type="presParOf" srcId="{F113B027-FC5F-43E9-8DEF-A37F8B9C828D}" destId="{14852560-9294-411E-A8EA-76E9787C7EDD}" srcOrd="0" destOrd="0" presId="urn:microsoft.com/office/officeart/2016/7/layout/LinearBlockProcessNumbered"/>
    <dgm:cxn modelId="{FC3095A3-4661-43A2-8385-BDC241E9A521}" type="presParOf" srcId="{F113B027-FC5F-43E9-8DEF-A37F8B9C828D}" destId="{4115FB15-D11B-4937-98FB-E1DFA3C867ED}" srcOrd="1" destOrd="0" presId="urn:microsoft.com/office/officeart/2016/7/layout/LinearBlockProcessNumbered"/>
    <dgm:cxn modelId="{8763A641-A302-448B-A465-9CF52DF03935}" type="presParOf" srcId="{F113B027-FC5F-43E9-8DEF-A37F8B9C828D}" destId="{E9E2315E-8B53-48E2-B8AB-3657D19AF059}" srcOrd="2" destOrd="0" presId="urn:microsoft.com/office/officeart/2016/7/layout/LinearBlockProcessNumbered"/>
    <dgm:cxn modelId="{0661D090-3BD6-4233-8236-ACF005E35F56}" type="presParOf" srcId="{5B720CB1-982E-452E-AC13-893FC213A62B}" destId="{1CE5DFDD-AC09-42F6-82F7-C1A4F0448DC6}" srcOrd="1" destOrd="0" presId="urn:microsoft.com/office/officeart/2016/7/layout/LinearBlockProcessNumbered"/>
    <dgm:cxn modelId="{4FA20706-35BA-428C-8C78-396B34271860}" type="presParOf" srcId="{5B720CB1-982E-452E-AC13-893FC213A62B}" destId="{05E94FD9-2908-46C7-82E1-9E95AD54AB49}" srcOrd="2" destOrd="0" presId="urn:microsoft.com/office/officeart/2016/7/layout/LinearBlockProcessNumbered"/>
    <dgm:cxn modelId="{DDB1A529-C344-49E7-B2D9-3EF93DD76D51}" type="presParOf" srcId="{05E94FD9-2908-46C7-82E1-9E95AD54AB49}" destId="{26DB1354-637C-4E09-9B9C-5B28D70EF621}" srcOrd="0" destOrd="0" presId="urn:microsoft.com/office/officeart/2016/7/layout/LinearBlockProcessNumbered"/>
    <dgm:cxn modelId="{C8CBE9C2-B506-49A2-9DA0-8DF80F7CBC29}" type="presParOf" srcId="{05E94FD9-2908-46C7-82E1-9E95AD54AB49}" destId="{C909839B-B5B3-4727-9B00-1D6467BF744D}" srcOrd="1" destOrd="0" presId="urn:microsoft.com/office/officeart/2016/7/layout/LinearBlockProcessNumbered"/>
    <dgm:cxn modelId="{C935B9BC-704A-4B49-85D4-7B3388A75212}" type="presParOf" srcId="{05E94FD9-2908-46C7-82E1-9E95AD54AB49}" destId="{F8694EB7-8038-4B65-B2EB-CEFF80F8AA9E}" srcOrd="2" destOrd="0" presId="urn:microsoft.com/office/officeart/2016/7/layout/LinearBlockProcessNumbered"/>
    <dgm:cxn modelId="{5091668B-ED0A-4C02-9F0F-B0CEDF470239}" type="presParOf" srcId="{5B720CB1-982E-452E-AC13-893FC213A62B}" destId="{6D2F7D93-732E-4E67-BD82-C3F6005BE84C}" srcOrd="3" destOrd="0" presId="urn:microsoft.com/office/officeart/2016/7/layout/LinearBlockProcessNumbered"/>
    <dgm:cxn modelId="{1B442388-0FD7-4C7C-9563-4C83CC1EAB7B}" type="presParOf" srcId="{5B720CB1-982E-452E-AC13-893FC213A62B}" destId="{E95CD539-4D64-48B9-8536-39D63736337A}" srcOrd="4" destOrd="0" presId="urn:microsoft.com/office/officeart/2016/7/layout/LinearBlockProcessNumbered"/>
    <dgm:cxn modelId="{B41BE287-754D-426A-9294-F333FF269110}" type="presParOf" srcId="{E95CD539-4D64-48B9-8536-39D63736337A}" destId="{494C585E-5794-4E0D-9974-0538E48E1A6F}" srcOrd="0" destOrd="0" presId="urn:microsoft.com/office/officeart/2016/7/layout/LinearBlockProcessNumbered"/>
    <dgm:cxn modelId="{1785C5B2-76B8-4D7F-A1D1-E7070EF6436D}" type="presParOf" srcId="{E95CD539-4D64-48B9-8536-39D63736337A}" destId="{BAC68D42-CCA2-41BE-8259-6C10EEEE2B09}" srcOrd="1" destOrd="0" presId="urn:microsoft.com/office/officeart/2016/7/layout/LinearBlockProcessNumbered"/>
    <dgm:cxn modelId="{3B992719-D977-4CC3-86A8-6F42895A7FD5}" type="presParOf" srcId="{E95CD539-4D64-48B9-8536-39D63736337A}" destId="{89666C4A-BCAC-4F3B-AC95-42217247097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52560-9294-411E-A8EA-76E9787C7EDD}">
      <dsp:nvSpPr>
        <dsp:cNvPr id="0" name=""/>
        <dsp:cNvSpPr/>
      </dsp:nvSpPr>
      <dsp:spPr>
        <a:xfrm>
          <a:off x="499" y="1409999"/>
          <a:ext cx="2022239" cy="2426687"/>
        </a:xfrm>
        <a:prstGeom prst="rect">
          <a:avLst/>
        </a:prstGeom>
        <a:solidFill>
          <a:schemeClr val="bg1">
            <a:lumMod val="95000"/>
          </a:schemeClr>
        </a:solidFill>
        <a:ln w="254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752" tIns="0" rIns="199752" bIns="330200" numCol="1" spcCol="1270" anchor="t" anchorCtr="0">
          <a:noAutofit/>
        </a:bodyPr>
        <a:lstStyle/>
        <a:p>
          <a:pPr marL="0" lvl="0" indent="0" algn="l" defTabSz="488950">
            <a:lnSpc>
              <a:spcPct val="90000"/>
            </a:lnSpc>
            <a:spcBef>
              <a:spcPct val="0"/>
            </a:spcBef>
            <a:spcAft>
              <a:spcPct val="35000"/>
            </a:spcAft>
            <a:buNone/>
          </a:pPr>
          <a:r>
            <a:rPr lang="en-ZA" sz="1100" kern="1200" dirty="0">
              <a:solidFill>
                <a:schemeClr val="tx1"/>
              </a:solidFill>
            </a:rPr>
            <a:t>The Teacher   will announce  the end of the class and NOT the bell!!</a:t>
          </a:r>
          <a:endParaRPr lang="en-US" sz="1100" kern="1200" dirty="0">
            <a:solidFill>
              <a:schemeClr val="tx1"/>
            </a:solidFill>
          </a:endParaRPr>
        </a:p>
      </dsp:txBody>
      <dsp:txXfrm>
        <a:off x="499" y="2380674"/>
        <a:ext cx="2022239" cy="1456012"/>
      </dsp:txXfrm>
    </dsp:sp>
    <dsp:sp modelId="{4115FB15-D11B-4937-98FB-E1DFA3C867ED}">
      <dsp:nvSpPr>
        <dsp:cNvPr id="0" name=""/>
        <dsp:cNvSpPr/>
      </dsp:nvSpPr>
      <dsp:spPr>
        <a:xfrm>
          <a:off x="499" y="1409999"/>
          <a:ext cx="2022239" cy="970674"/>
        </a:xfrm>
        <a:prstGeom prst="rect">
          <a:avLst/>
        </a:prstGeom>
        <a:noFill/>
        <a:ln w="19050" cap="rnd" cmpd="sng" algn="ctr">
          <a:noFill/>
          <a:prstDash val="solid"/>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199752" tIns="165100" rIns="199752" bIns="165100" numCol="1" spcCol="1270" anchor="ctr" anchorCtr="0">
          <a:noAutofit/>
        </a:bodyPr>
        <a:lstStyle/>
        <a:p>
          <a:pPr marL="0" lvl="0" indent="0" algn="l" defTabSz="2000250">
            <a:lnSpc>
              <a:spcPct val="90000"/>
            </a:lnSpc>
            <a:spcBef>
              <a:spcPct val="0"/>
            </a:spcBef>
            <a:spcAft>
              <a:spcPct val="35000"/>
            </a:spcAft>
            <a:buNone/>
          </a:pPr>
          <a:r>
            <a:rPr lang="en-US" sz="4500" kern="1200"/>
            <a:t>01</a:t>
          </a:r>
          <a:endParaRPr lang="en-US" sz="4500" kern="1200" dirty="0"/>
        </a:p>
      </dsp:txBody>
      <dsp:txXfrm>
        <a:off x="499" y="1409999"/>
        <a:ext cx="2022239" cy="970674"/>
      </dsp:txXfrm>
    </dsp:sp>
    <dsp:sp modelId="{26DB1354-637C-4E09-9B9C-5B28D70EF621}">
      <dsp:nvSpPr>
        <dsp:cNvPr id="0" name=""/>
        <dsp:cNvSpPr/>
      </dsp:nvSpPr>
      <dsp:spPr>
        <a:xfrm>
          <a:off x="2184517" y="1409999"/>
          <a:ext cx="2022239" cy="2426687"/>
        </a:xfrm>
        <a:prstGeom prst="rect">
          <a:avLst/>
        </a:prstGeom>
        <a:solidFill>
          <a:schemeClr val="bg1">
            <a:lumMod val="95000"/>
          </a:schemeClr>
        </a:solidFill>
        <a:ln w="25400" cap="rnd"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752" tIns="0" rIns="199752" bIns="330200" numCol="1" spcCol="1270" anchor="t" anchorCtr="0">
          <a:noAutofit/>
        </a:bodyPr>
        <a:lstStyle/>
        <a:p>
          <a:pPr marL="0" lvl="0" indent="0" algn="l" defTabSz="488950">
            <a:lnSpc>
              <a:spcPct val="90000"/>
            </a:lnSpc>
            <a:spcBef>
              <a:spcPct val="0"/>
            </a:spcBef>
            <a:spcAft>
              <a:spcPct val="35000"/>
            </a:spcAft>
            <a:buNone/>
          </a:pPr>
          <a:r>
            <a:rPr lang="en-ZA" sz="1100" kern="1200" dirty="0">
              <a:solidFill>
                <a:schemeClr val="tx1"/>
              </a:solidFill>
            </a:rPr>
            <a:t>Please be respectful and represent our class in a positive way - Anytime, Anywhere !</a:t>
          </a:r>
          <a:endParaRPr lang="en-US" sz="1100" kern="1200" dirty="0">
            <a:solidFill>
              <a:schemeClr val="tx1"/>
            </a:solidFill>
          </a:endParaRPr>
        </a:p>
      </dsp:txBody>
      <dsp:txXfrm>
        <a:off x="2184517" y="2380674"/>
        <a:ext cx="2022239" cy="1456012"/>
      </dsp:txXfrm>
    </dsp:sp>
    <dsp:sp modelId="{C909839B-B5B3-4727-9B00-1D6467BF744D}">
      <dsp:nvSpPr>
        <dsp:cNvPr id="0" name=""/>
        <dsp:cNvSpPr/>
      </dsp:nvSpPr>
      <dsp:spPr>
        <a:xfrm>
          <a:off x="2184517" y="1409999"/>
          <a:ext cx="2022239" cy="970674"/>
        </a:xfrm>
        <a:prstGeom prst="rect">
          <a:avLst/>
        </a:prstGeom>
        <a:noFill/>
        <a:ln>
          <a:noFill/>
        </a:ln>
        <a:effectLst/>
        <a:sp3d/>
      </dsp:spPr>
      <dsp:style>
        <a:lnRef idx="0">
          <a:scrgbClr r="0" g="0" b="0"/>
        </a:lnRef>
        <a:fillRef idx="0">
          <a:scrgbClr r="0" g="0" b="0"/>
        </a:fillRef>
        <a:effectRef idx="0">
          <a:scrgbClr r="0" g="0" b="0"/>
        </a:effectRef>
        <a:fontRef idx="minor">
          <a:schemeClr val="dk1"/>
        </a:fontRef>
      </dsp:style>
      <dsp:txBody>
        <a:bodyPr spcFirstLastPara="0" vert="horz" wrap="square" lIns="199752" tIns="165100" rIns="199752" bIns="165100" numCol="1" spcCol="1270" anchor="ctr" anchorCtr="0">
          <a:noAutofit/>
        </a:bodyPr>
        <a:lstStyle/>
        <a:p>
          <a:pPr marL="0" lvl="0" indent="0" algn="l" defTabSz="2000250">
            <a:lnSpc>
              <a:spcPct val="90000"/>
            </a:lnSpc>
            <a:spcBef>
              <a:spcPct val="0"/>
            </a:spcBef>
            <a:spcAft>
              <a:spcPct val="35000"/>
            </a:spcAft>
            <a:buNone/>
          </a:pPr>
          <a:r>
            <a:rPr lang="en-US" sz="4500" kern="1200"/>
            <a:t>02</a:t>
          </a:r>
          <a:endParaRPr lang="en-US" sz="4500" kern="1200" dirty="0"/>
        </a:p>
      </dsp:txBody>
      <dsp:txXfrm>
        <a:off x="2184517" y="1409999"/>
        <a:ext cx="2022239" cy="970674"/>
      </dsp:txXfrm>
    </dsp:sp>
    <dsp:sp modelId="{494C585E-5794-4E0D-9974-0538E48E1A6F}">
      <dsp:nvSpPr>
        <dsp:cNvPr id="0" name=""/>
        <dsp:cNvSpPr/>
      </dsp:nvSpPr>
      <dsp:spPr>
        <a:xfrm>
          <a:off x="4368536" y="1409999"/>
          <a:ext cx="2022239" cy="2426687"/>
        </a:xfrm>
        <a:prstGeom prst="rect">
          <a:avLst/>
        </a:prstGeom>
        <a:solidFill>
          <a:schemeClr val="bg1">
            <a:lumMod val="95000"/>
          </a:schemeClr>
        </a:solidFill>
        <a:ln w="2540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752" tIns="0" rIns="199752" bIns="330200" numCol="1" spcCol="1270" anchor="t" anchorCtr="0">
          <a:noAutofit/>
        </a:bodyPr>
        <a:lstStyle/>
        <a:p>
          <a:pPr marL="0" lvl="0" indent="0" algn="l" defTabSz="488950">
            <a:lnSpc>
              <a:spcPct val="90000"/>
            </a:lnSpc>
            <a:spcBef>
              <a:spcPct val="0"/>
            </a:spcBef>
            <a:spcAft>
              <a:spcPct val="35000"/>
            </a:spcAft>
            <a:buNone/>
          </a:pPr>
          <a:r>
            <a:rPr lang="en-ZA" sz="1100" kern="1200" dirty="0">
              <a:solidFill>
                <a:schemeClr val="tx1"/>
              </a:solidFill>
            </a:rPr>
            <a:t>If there is need to line up which will be announced by the Teacher, the first person in line may hold the door for the rest of the class, and the last person in line may turn off the classroom light.</a:t>
          </a:r>
          <a:endParaRPr lang="en-US" sz="1100" kern="1200" dirty="0">
            <a:solidFill>
              <a:schemeClr val="tx1"/>
            </a:solidFill>
          </a:endParaRPr>
        </a:p>
      </dsp:txBody>
      <dsp:txXfrm>
        <a:off x="4368536" y="2380674"/>
        <a:ext cx="2022239" cy="1456012"/>
      </dsp:txXfrm>
    </dsp:sp>
    <dsp:sp modelId="{BAC68D42-CCA2-41BE-8259-6C10EEEE2B09}">
      <dsp:nvSpPr>
        <dsp:cNvPr id="0" name=""/>
        <dsp:cNvSpPr/>
      </dsp:nvSpPr>
      <dsp:spPr>
        <a:xfrm>
          <a:off x="4368536" y="1409999"/>
          <a:ext cx="2022239" cy="970674"/>
        </a:xfrm>
        <a:prstGeom prst="rect">
          <a:avLst/>
        </a:prstGeom>
        <a:noFill/>
        <a:ln>
          <a:noFill/>
        </a:ln>
        <a:effectLst/>
        <a:sp3d/>
      </dsp:spPr>
      <dsp:style>
        <a:lnRef idx="0">
          <a:scrgbClr r="0" g="0" b="0"/>
        </a:lnRef>
        <a:fillRef idx="0">
          <a:scrgbClr r="0" g="0" b="0"/>
        </a:fillRef>
        <a:effectRef idx="0">
          <a:scrgbClr r="0" g="0" b="0"/>
        </a:effectRef>
        <a:fontRef idx="minor">
          <a:schemeClr val="dk1"/>
        </a:fontRef>
      </dsp:style>
      <dsp:txBody>
        <a:bodyPr spcFirstLastPara="0" vert="horz" wrap="square" lIns="199752" tIns="165100" rIns="199752" bIns="165100" numCol="1" spcCol="1270" anchor="ctr" anchorCtr="0">
          <a:noAutofit/>
        </a:bodyPr>
        <a:lstStyle/>
        <a:p>
          <a:pPr marL="0" lvl="0" indent="0" algn="l" defTabSz="2000250">
            <a:lnSpc>
              <a:spcPct val="90000"/>
            </a:lnSpc>
            <a:spcBef>
              <a:spcPct val="0"/>
            </a:spcBef>
            <a:spcAft>
              <a:spcPct val="35000"/>
            </a:spcAft>
            <a:buNone/>
          </a:pPr>
          <a:r>
            <a:rPr lang="en-US" sz="4500" kern="1200"/>
            <a:t>03</a:t>
          </a:r>
          <a:endParaRPr lang="en-US" sz="4500" kern="1200" dirty="0"/>
        </a:p>
      </dsp:txBody>
      <dsp:txXfrm>
        <a:off x="4368536" y="1409999"/>
        <a:ext cx="2022239" cy="97067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8/21/2018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smtClean="0"/>
              <a:t>8/21/2018</a:t>
            </a:fld>
            <a:endParaRPr lang="en-ZA"/>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ZA"/>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ZA" smtClean="0"/>
              <a:t>‹#›</a:t>
            </a:fld>
            <a:endParaRPr lang="en-ZA"/>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a:t>Click to edit Master title style</a:t>
            </a:r>
            <a:endParaRPr lang="en-US" dirty="0"/>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3A5200-74F0-9445-8847-A53AA9C11C7B}" type="datetime1">
              <a:rPr lang="en-US" smtClean="0"/>
              <a:t>8/21/2018</a:t>
            </a:fld>
            <a:endParaRPr lang="en-ZA"/>
          </a:p>
        </p:txBody>
      </p:sp>
      <p:sp>
        <p:nvSpPr>
          <p:cNvPr id="6" name="Footer Placeholder 5"/>
          <p:cNvSpPr>
            <a:spLocks noGrp="1"/>
          </p:cNvSpPr>
          <p:nvPr>
            <p:ph type="ftr" sz="quarter" idx="11"/>
          </p:nvPr>
        </p:nvSpPr>
        <p:spPr/>
        <p:txBody>
          <a:bodyPr/>
          <a:lstStyle/>
          <a:p>
            <a:endParaRPr lang="en-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ZA" smtClean="0"/>
              <a:t>‹#›</a:t>
            </a:fld>
            <a:endParaRPr lang="en-ZA"/>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a:t>Click to edit Master title style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3A5200-74F0-9445-8847-A53AA9C11C7B}" type="datetime1">
              <a:rPr lang="en-US" smtClean="0"/>
              <a:t>8/21/2018</a:t>
            </a:fld>
            <a:endParaRPr lang="en-ZA"/>
          </a:p>
        </p:txBody>
      </p:sp>
      <p:sp>
        <p:nvSpPr>
          <p:cNvPr id="6" name="Footer Placeholder 5"/>
          <p:cNvSpPr>
            <a:spLocks noGrp="1"/>
          </p:cNvSpPr>
          <p:nvPr>
            <p:ph type="ftr" sz="quarter" idx="11"/>
          </p:nvPr>
        </p:nvSpPr>
        <p:spPr/>
        <p:txBody>
          <a:bodyPr/>
          <a:lstStyle/>
          <a:p>
            <a:endParaRPr lang="en-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ZA" smtClean="0"/>
              <a:t>‹#›</a:t>
            </a:fld>
            <a:endParaRPr lang="en-ZA"/>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17C1C-DA5E-F743-826B-CB70C940D4E6}" type="datetime1">
              <a:rPr lang="en-US" smtClean="0"/>
              <a:t>8/21/2018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FF96B15-8338-45D5-A943-561235072D66}" type="slidenum">
              <a:rPr lang="en-ZA" smtClean="0"/>
              <a:t>‹#›</a:t>
            </a:fld>
            <a:endParaRPr lang="en-ZA"/>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10E4C-E478-1D40-94DF-17D7429B053A}" type="datetime1">
              <a:rPr lang="en-US" smtClean="0"/>
              <a:t>8/21/2018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FF96B15-8338-45D5-A943-561235072D66}" type="slidenum">
              <a:rPr lang="en-ZA" smtClean="0"/>
              <a:t>‹#›</a:t>
            </a:fld>
            <a:endParaRPr lang="en-ZA"/>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1A9061-1D22-724D-9508-7BAEAF287353}" type="datetime1">
              <a:rPr lang="en-US" smtClean="0"/>
              <a:t>8/21/2018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FF96B15-8338-45D5-A943-561235072D66}" type="slidenum">
              <a:rPr lang="en-ZA" smtClean="0"/>
              <a:t>‹#›</a:t>
            </a:fld>
            <a:endParaRPr lang="en-ZA"/>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smtClean="0"/>
              <a:t>8/21/2018</a:t>
            </a:fld>
            <a:endParaRPr lang="en-ZA"/>
          </a:p>
        </p:txBody>
      </p:sp>
      <p:sp>
        <p:nvSpPr>
          <p:cNvPr id="3" name="Footer Placeholder 2"/>
          <p:cNvSpPr>
            <a:spLocks noGrp="1"/>
          </p:cNvSpPr>
          <p:nvPr>
            <p:ph type="ftr" sz="quarter" idx="11"/>
          </p:nvPr>
        </p:nvSpPr>
        <p:spPr/>
        <p:txBody>
          <a:bodyPr/>
          <a:lstStyle/>
          <a:p>
            <a:endParaRPr lang="en-Z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ZA" smtClean="0"/>
              <a:t>‹#›</a:t>
            </a:fld>
            <a:endParaRPr lang="en-ZA"/>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41EE2-1449-2741-9D08-61623EFC2A0E}" type="datetime1">
              <a:rPr lang="en-US" smtClean="0"/>
              <a:t>8/21/2018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F96B15-8338-45D5-A943-561235072D66}" type="slidenum">
              <a:rPr lang="en-ZA" smtClean="0"/>
              <a:t>‹#›</a:t>
            </a:fld>
            <a:endParaRPr lang="en-ZA"/>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AF7560-49B8-714F-A7F1-D946D3E64C23}" type="datetime1">
              <a:rPr lang="en-US" smtClean="0"/>
              <a:t>8/21/2018</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t>‹#›</a:t>
            </a:fld>
            <a:endParaRPr lang="en-ZA"/>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7DD9237C-03C9-D843-906B-96D98C6B2D61}" type="datetime1">
              <a:rPr lang="en-US" smtClean="0"/>
              <a:t>8/21/2018</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t>‹#›</a:t>
            </a:fld>
            <a:endParaRPr lang="en-ZA"/>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97BD2BD-1F35-9841-A6BF-76BE540EE01F}" type="datetime1">
              <a:rPr lang="en-US" smtClean="0"/>
              <a:t>8/21/2018</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t>‹#›</a:t>
            </a:fld>
            <a:endParaRPr lang="en-ZA"/>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ZA"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ZA"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ZA"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ZA"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ZA"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6E94F40A-5592-5744-BFD7-61B04D70BFE7}" type="datetime1">
              <a:rPr lang="en-US" smtClean="0"/>
              <a:t>8/21/2018</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t>‹#›</a:t>
            </a:fld>
            <a:endParaRPr lang="en-ZA"/>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177F711-7020-994E-A797-D04033A0CF12}" type="datetime1">
              <a:rPr lang="en-US" smtClean="0"/>
              <a:t>8/21/2018</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t>‹#›</a:t>
            </a:fld>
            <a:endParaRPr lang="en-ZA"/>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dirty="0"/>
              <a:t>Edit bullet description</a:t>
            </a:r>
            <a:endParaRPr lang="en-ZA" dirty="0"/>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177F711-7020-994E-A797-D04033A0CF12}" type="datetime1">
              <a:rPr lang="en-US" smtClean="0"/>
              <a:t>8/21/2018</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t>‹#›</a:t>
            </a:fld>
            <a:endParaRPr lang="en-ZA"/>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dirty="0"/>
              <a:t>Edit bullet description</a:t>
            </a:r>
            <a:endParaRPr lang="en-ZA" dirty="0"/>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dirty="0"/>
              <a:t>Edit bullet description</a:t>
            </a:r>
            <a:endParaRPr lang="en-ZA" dirty="0"/>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ZA"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C369370-372E-0846-B090-5E6EF97A3B62}" type="datetime1">
              <a:rPr lang="en-US" smtClean="0"/>
              <a:t>8/21/2018</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t>‹#›</a:t>
            </a:fld>
            <a:endParaRPr lang="en-ZA"/>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dirty="0"/>
              <a:t>Edit bullet description</a:t>
            </a:r>
            <a:endParaRPr lang="en-ZA" dirty="0"/>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dirty="0"/>
              <a:t>Edit bullet description</a:t>
            </a:r>
            <a:endParaRPr lang="en-ZA" dirty="0"/>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dirty="0"/>
              <a:t>Edit bullet description</a:t>
            </a:r>
            <a:endParaRPr lang="en-ZA" dirty="0"/>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dirty="0"/>
              <a:t>Edit bullet description</a:t>
            </a:r>
            <a:endParaRPr lang="en-ZA" dirty="0"/>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ZA"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smtClean="0"/>
              <a:pPr/>
              <a:t>8/21/2018</a:t>
            </a:fld>
            <a:endParaRPr lang="en-ZA"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ZA"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ZA" smtClean="0"/>
              <a:t>‹#›</a:t>
            </a:fld>
            <a:endParaRPr lang="en-ZA"/>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p:txBody>
          <a:bodyPr/>
          <a:lstStyle/>
          <a:p>
            <a:r>
              <a:rPr lang="en-ZA" dirty="0">
                <a:solidFill>
                  <a:schemeClr val="bg1"/>
                </a:solidFill>
              </a:rPr>
              <a:t>Beginning of the Year Procedures</a:t>
            </a: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p:txBody>
          <a:bodyPr/>
          <a:lstStyle/>
          <a:p>
            <a:r>
              <a:rPr lang="en-ZA" dirty="0"/>
              <a:t>Madame Amoussou</a:t>
            </a:r>
            <a:endParaRPr lang="en-ZA" dirty="0">
              <a:solidFill>
                <a:schemeClr val="bg1"/>
              </a:solidFill>
            </a:endParaRPr>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1154953" y="509451"/>
            <a:ext cx="9423920" cy="1463039"/>
          </a:xfrm>
        </p:spPr>
        <p:txBody>
          <a:bodyPr/>
          <a:lstStyle/>
          <a:p>
            <a:r>
              <a:rPr lang="en-US" dirty="0"/>
              <a:t>  Mes Meilleurs voeux pour cette année!</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482499" y="2590132"/>
            <a:ext cx="9096374" cy="3089958"/>
          </a:xfrm>
          <a:prstGeom prst="rect">
            <a:avLst/>
          </a:prstGeom>
          <a:noFill/>
        </p:spPr>
        <p:txBody>
          <a:bodyPr wrap="square" rtlCol="0">
            <a:noAutofit/>
          </a:bodyPr>
          <a:lstStyle/>
          <a:p>
            <a:pPr algn="ctr"/>
            <a:r>
              <a:rPr lang="en-US" sz="6000" u="sng" dirty="0">
                <a:solidFill>
                  <a:srgbClr val="0070C0"/>
                </a:solidFill>
              </a:rPr>
              <a:t>“</a:t>
            </a:r>
            <a:r>
              <a:rPr lang="en-US" sz="3600" i="1" u="sng" dirty="0">
                <a:solidFill>
                  <a:srgbClr val="0070C0"/>
                </a:solidFill>
                <a:latin typeface="Bell MT" panose="02020503060305020303" pitchFamily="18" charset="0"/>
              </a:rPr>
              <a:t>Un enfant qui ne s’est instruit qu’à l’école </a:t>
            </a:r>
          </a:p>
          <a:p>
            <a:pPr algn="ctr"/>
            <a:r>
              <a:rPr lang="en-US" sz="3600" i="1" u="sng" dirty="0">
                <a:solidFill>
                  <a:srgbClr val="0070C0"/>
                </a:solidFill>
                <a:latin typeface="Bell MT" panose="02020503060305020303" pitchFamily="18" charset="0"/>
              </a:rPr>
              <a:t>n’est pas un enfant instruit</a:t>
            </a:r>
            <a:r>
              <a:rPr lang="en-US" sz="6000" u="sng" dirty="0">
                <a:solidFill>
                  <a:srgbClr val="0070C0"/>
                </a:solidFill>
              </a:rPr>
              <a:t>” </a:t>
            </a:r>
          </a:p>
          <a:p>
            <a:pPr algn="ctr"/>
            <a:r>
              <a:rPr lang="en-US" sz="2800" u="sng" dirty="0">
                <a:solidFill>
                  <a:srgbClr val="0070C0"/>
                </a:solidFill>
              </a:rPr>
              <a:t>George Santayana- Ecrivain et philosophe américain</a:t>
            </a:r>
          </a:p>
        </p:txBody>
      </p:sp>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p:txBody>
          <a:bodyPr/>
          <a:lstStyle/>
          <a:p>
            <a:r>
              <a:rPr lang="en-ZA"/>
              <a:t>Before class begins</a:t>
            </a:r>
            <a:endParaRPr lang="en-ZA" dirty="0"/>
          </a:p>
        </p:txBody>
      </p:sp>
      <p:pic>
        <p:nvPicPr>
          <p:cNvPr id="12" name="Picture Placeholder 11" descr="Clock">
            <a:extLst>
              <a:ext uri="{FF2B5EF4-FFF2-40B4-BE49-F238E27FC236}">
                <a16:creationId xmlns:a16="http://schemas.microsoft.com/office/drawing/2014/main" id="{E1DDCE14-088F-46E3-A4A0-3D2F40EA673F}"/>
              </a:ext>
            </a:extLst>
          </p:cNvPr>
          <p:cNvPicPr>
            <a:picLocks noGrp="1" noChangeAspect="1"/>
          </p:cNvPicPr>
          <p:nvPr>
            <p:ph type="pic" sz="quarter" idx="4294967295"/>
          </p:nvPr>
        </p:nvPicPr>
        <p:blipFill>
          <a:blip r:embed="rId2">
            <a:extLst>
              <a:ext uri="{96DAC541-7B7A-43D3-8B79-37D633B846F1}">
                <asvg:svgBlip xmlns:asvg="http://schemas.microsoft.com/office/drawing/2016/SVG/main" r:embed="rId3"/>
              </a:ext>
            </a:extLst>
          </a:blip>
          <a:stretch>
            <a:fillRect/>
          </a:stretch>
        </p:blipFill>
        <p:spPr>
          <a:xfrm>
            <a:off x="6531769" y="1043839"/>
            <a:ext cx="774700" cy="774700"/>
          </a:xfrm>
        </p:spPr>
      </p:pic>
      <p:sp>
        <p:nvSpPr>
          <p:cNvPr id="4" name="Text Placeholder 3">
            <a:extLst>
              <a:ext uri="{FF2B5EF4-FFF2-40B4-BE49-F238E27FC236}">
                <a16:creationId xmlns:a16="http://schemas.microsoft.com/office/drawing/2014/main" id="{0436469F-A292-4492-BAAB-2F581AD4AC1D}"/>
              </a:ext>
            </a:extLst>
          </p:cNvPr>
          <p:cNvSpPr>
            <a:spLocks noGrp="1"/>
          </p:cNvSpPr>
          <p:nvPr>
            <p:ph type="body" sz="quarter" idx="14"/>
          </p:nvPr>
        </p:nvSpPr>
        <p:spPr/>
        <p:txBody>
          <a:bodyPr>
            <a:normAutofit/>
          </a:bodyPr>
          <a:lstStyle/>
          <a:p>
            <a:r>
              <a:rPr lang="en-ZA" dirty="0"/>
              <a:t>Do your best to arrive</a:t>
            </a:r>
            <a:br>
              <a:rPr lang="en-ZA" dirty="0"/>
            </a:br>
            <a:r>
              <a:rPr lang="en-ZA" dirty="0"/>
              <a:t>on time and be ready</a:t>
            </a:r>
            <a:br>
              <a:rPr lang="en-ZA" dirty="0"/>
            </a:br>
            <a:r>
              <a:rPr lang="en-ZA" dirty="0"/>
              <a:t>to learn each day.</a:t>
            </a:r>
          </a:p>
          <a:p>
            <a:endParaRPr lang="en-ZA" dirty="0"/>
          </a:p>
        </p:txBody>
      </p:sp>
      <p:pic>
        <p:nvPicPr>
          <p:cNvPr id="14" name="Picture Placeholder 13" descr="House">
            <a:extLst>
              <a:ext uri="{FF2B5EF4-FFF2-40B4-BE49-F238E27FC236}">
                <a16:creationId xmlns:a16="http://schemas.microsoft.com/office/drawing/2014/main" id="{9B25FBAB-6696-4071-A181-E7F39B4AA1EF}"/>
              </a:ext>
            </a:extLst>
          </p:cNvPr>
          <p:cNvPicPr>
            <a:picLocks noGrp="1" noChangeAspect="1"/>
          </p:cNvPicPr>
          <p:nvPr>
            <p:ph type="pic" sz="quarter" idx="4294967295"/>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9618" t="-48742" r="-49618" b="-50243"/>
          <a:stretch/>
        </p:blipFill>
        <p:spPr>
          <a:xfrm>
            <a:off x="8700079" y="801189"/>
            <a:ext cx="1260000" cy="1260000"/>
          </a:xfrm>
        </p:spPr>
      </p:pic>
      <p:sp>
        <p:nvSpPr>
          <p:cNvPr id="6" name="Text Placeholder 5">
            <a:extLst>
              <a:ext uri="{FF2B5EF4-FFF2-40B4-BE49-F238E27FC236}">
                <a16:creationId xmlns:a16="http://schemas.microsoft.com/office/drawing/2014/main" id="{410CAEE2-2C63-436A-B2D5-4E3D73081993}"/>
              </a:ext>
            </a:extLst>
          </p:cNvPr>
          <p:cNvSpPr>
            <a:spLocks noGrp="1"/>
          </p:cNvSpPr>
          <p:nvPr>
            <p:ph type="body" sz="quarter" idx="16"/>
          </p:nvPr>
        </p:nvSpPr>
        <p:spPr/>
        <p:txBody>
          <a:bodyPr>
            <a:normAutofit lnSpcReduction="10000"/>
          </a:bodyPr>
          <a:lstStyle/>
          <a:p>
            <a:r>
              <a:rPr lang="en-ZA" dirty="0"/>
              <a:t>Put away any  items you bring from home. Remember cell phones are not permitted in the classroom.</a:t>
            </a:r>
          </a:p>
          <a:p>
            <a:endParaRPr lang="en-ZA" dirty="0"/>
          </a:p>
        </p:txBody>
      </p:sp>
      <p:pic>
        <p:nvPicPr>
          <p:cNvPr id="16" name="Picture Placeholder 15" descr="Pencil">
            <a:extLst>
              <a:ext uri="{FF2B5EF4-FFF2-40B4-BE49-F238E27FC236}">
                <a16:creationId xmlns:a16="http://schemas.microsoft.com/office/drawing/2014/main" id="{2ABB9B2C-8073-4AE8-9BDD-46925F1DD0EC}"/>
              </a:ext>
            </a:extLst>
          </p:cNvPr>
          <p:cNvPicPr>
            <a:picLocks noGrp="1" noChangeAspect="1"/>
          </p:cNvPicPr>
          <p:nvPr>
            <p:ph type="pic" sz="quarter" idx="4294967295"/>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8714" t="-68864" r="-68714" b="-68864"/>
          <a:stretch/>
        </p:blipFill>
        <p:spPr>
          <a:xfrm>
            <a:off x="6289119" y="3708649"/>
            <a:ext cx="1260000" cy="1260000"/>
          </a:xfrm>
        </p:spPr>
      </p:pic>
      <p:sp>
        <p:nvSpPr>
          <p:cNvPr id="8" name="Text Placeholder 7">
            <a:extLst>
              <a:ext uri="{FF2B5EF4-FFF2-40B4-BE49-F238E27FC236}">
                <a16:creationId xmlns:a16="http://schemas.microsoft.com/office/drawing/2014/main" id="{A68D70ED-10B5-4BE6-AD26-6087054C33D1}"/>
              </a:ext>
            </a:extLst>
          </p:cNvPr>
          <p:cNvSpPr>
            <a:spLocks noGrp="1"/>
          </p:cNvSpPr>
          <p:nvPr>
            <p:ph type="body" sz="quarter" idx="18"/>
          </p:nvPr>
        </p:nvSpPr>
        <p:spPr/>
        <p:txBody>
          <a:bodyPr>
            <a:normAutofit/>
          </a:bodyPr>
          <a:lstStyle/>
          <a:p>
            <a:r>
              <a:rPr lang="en-ZA" dirty="0"/>
              <a:t>Go to your  seat, take out your sharpened pencil, and begin the warm up activity. </a:t>
            </a:r>
          </a:p>
          <a:p>
            <a:endParaRPr lang="en-ZA" dirty="0"/>
          </a:p>
        </p:txBody>
      </p:sp>
      <p:pic>
        <p:nvPicPr>
          <p:cNvPr id="18" name="Picture Placeholder 17" descr="Books">
            <a:extLst>
              <a:ext uri="{FF2B5EF4-FFF2-40B4-BE49-F238E27FC236}">
                <a16:creationId xmlns:a16="http://schemas.microsoft.com/office/drawing/2014/main" id="{DC211434-F1B3-4E2F-B008-4EEA0ACB3356}"/>
              </a:ext>
            </a:extLst>
          </p:cNvPr>
          <p:cNvPicPr>
            <a:picLocks noGrp="1" noChangeAspect="1"/>
          </p:cNvPicPr>
          <p:nvPr>
            <p:ph type="pic" sz="quarter" idx="4294967295"/>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71339" t="-71339" r="-71339" b="-71339"/>
          <a:stretch/>
        </p:blipFill>
        <p:spPr>
          <a:xfrm>
            <a:off x="8700079" y="3708649"/>
            <a:ext cx="1260000" cy="1260000"/>
          </a:xfrm>
        </p:spPr>
      </p:pic>
      <p:sp>
        <p:nvSpPr>
          <p:cNvPr id="10" name="Text Placeholder 9">
            <a:extLst>
              <a:ext uri="{FF2B5EF4-FFF2-40B4-BE49-F238E27FC236}">
                <a16:creationId xmlns:a16="http://schemas.microsoft.com/office/drawing/2014/main" id="{220DCE5B-BE86-496B-83B4-E1F188607D9E}"/>
              </a:ext>
            </a:extLst>
          </p:cNvPr>
          <p:cNvSpPr>
            <a:spLocks noGrp="1"/>
          </p:cNvSpPr>
          <p:nvPr>
            <p:ph type="body" sz="quarter" idx="20"/>
          </p:nvPr>
        </p:nvSpPr>
        <p:spPr/>
        <p:txBody>
          <a:bodyPr/>
          <a:lstStyle/>
          <a:p>
            <a:r>
              <a:rPr lang="en-ZA" dirty="0"/>
              <a:t>Always come to class prepared for a great</a:t>
            </a:r>
            <a:br>
              <a:rPr lang="en-ZA" dirty="0"/>
            </a:br>
            <a:r>
              <a:rPr lang="en-ZA" dirty="0"/>
              <a:t>day of learning!</a:t>
            </a:r>
          </a:p>
        </p:txBody>
      </p:sp>
      <p:sp>
        <p:nvSpPr>
          <p:cNvPr id="3" name="Slide Number Placeholder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a:lstStyle/>
          <a:p>
            <a:fld id="{9FF96B15-8338-45D5-A943-561235072D66}" type="slidenum">
              <a:rPr lang="en-ZA" smtClean="0"/>
              <a:t>2</a:t>
            </a:fld>
            <a:endParaRPr lang="en-ZA"/>
          </a:p>
        </p:txBody>
      </p:sp>
    </p:spTree>
    <p:extLst>
      <p:ext uri="{BB962C8B-B14F-4D97-AF65-F5344CB8AC3E}">
        <p14:creationId xmlns:p14="http://schemas.microsoft.com/office/powerpoint/2010/main" val="232105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p:txBody>
          <a:bodyPr>
            <a:normAutofit/>
          </a:bodyPr>
          <a:lstStyle/>
          <a:p>
            <a:pPr>
              <a:lnSpc>
                <a:spcPct val="90000"/>
              </a:lnSpc>
            </a:pPr>
            <a:r>
              <a:rPr lang="en-ZA" sz="2300">
                <a:solidFill>
                  <a:schemeClr val="bg1"/>
                </a:solidFill>
              </a:rPr>
              <a:t>Please bring to class each day</a:t>
            </a:r>
            <a:endParaRPr lang="en-ZA" sz="2300" dirty="0">
              <a:solidFill>
                <a:schemeClr val="bg1"/>
              </a:solidFill>
            </a:endParaRPr>
          </a:p>
        </p:txBody>
      </p:sp>
      <p:pic>
        <p:nvPicPr>
          <p:cNvPr id="32" name="Picture Placeholder 31" descr="Open Book">
            <a:extLst>
              <a:ext uri="{FF2B5EF4-FFF2-40B4-BE49-F238E27FC236}">
                <a16:creationId xmlns:a16="http://schemas.microsoft.com/office/drawing/2014/main" id="{88238207-50D4-41D4-A729-30B439AC8420}"/>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73279" y="1887516"/>
            <a:ext cx="442593" cy="442593"/>
          </a:xfrm>
        </p:spPr>
      </p:pic>
      <p:sp>
        <p:nvSpPr>
          <p:cNvPr id="3" name="Text Placeholder 2">
            <a:extLst>
              <a:ext uri="{FF2B5EF4-FFF2-40B4-BE49-F238E27FC236}">
                <a16:creationId xmlns:a16="http://schemas.microsoft.com/office/drawing/2014/main" id="{902B5742-D468-45B7-9156-641CD4D80AD3}"/>
              </a:ext>
            </a:extLst>
          </p:cNvPr>
          <p:cNvSpPr>
            <a:spLocks noGrp="1"/>
          </p:cNvSpPr>
          <p:nvPr>
            <p:ph type="body" sz="quarter" idx="13"/>
          </p:nvPr>
        </p:nvSpPr>
        <p:spPr/>
        <p:txBody>
          <a:bodyPr>
            <a:normAutofit/>
          </a:bodyPr>
          <a:lstStyle/>
          <a:p>
            <a:r>
              <a:rPr lang="en-ZA" dirty="0"/>
              <a:t>Agenda book &amp; Note book</a:t>
            </a:r>
          </a:p>
        </p:txBody>
      </p:sp>
      <p:pic>
        <p:nvPicPr>
          <p:cNvPr id="34" name="Picture Placeholder 33" descr="Pencil">
            <a:extLst>
              <a:ext uri="{FF2B5EF4-FFF2-40B4-BE49-F238E27FC236}">
                <a16:creationId xmlns:a16="http://schemas.microsoft.com/office/drawing/2014/main" id="{3A3178EB-E188-4B9F-9865-1C058BC971A4}"/>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73279" y="2699860"/>
            <a:ext cx="442593" cy="442593"/>
          </a:xfrm>
        </p:spPr>
      </p:pic>
      <p:sp>
        <p:nvSpPr>
          <p:cNvPr id="4" name="Text Placeholder 3">
            <a:extLst>
              <a:ext uri="{FF2B5EF4-FFF2-40B4-BE49-F238E27FC236}">
                <a16:creationId xmlns:a16="http://schemas.microsoft.com/office/drawing/2014/main" id="{D88D3AC9-532C-45CE-A886-41FE54A32E61}"/>
              </a:ext>
            </a:extLst>
          </p:cNvPr>
          <p:cNvSpPr>
            <a:spLocks noGrp="1"/>
          </p:cNvSpPr>
          <p:nvPr>
            <p:ph type="body" sz="quarter" idx="14"/>
          </p:nvPr>
        </p:nvSpPr>
        <p:spPr/>
        <p:txBody>
          <a:bodyPr>
            <a:normAutofit/>
          </a:bodyPr>
          <a:lstStyle/>
          <a:p>
            <a:r>
              <a:rPr lang="en-ZA"/>
              <a:t>Pencils</a:t>
            </a:r>
            <a:endParaRPr lang="en-ZA" dirty="0"/>
          </a:p>
        </p:txBody>
      </p:sp>
      <p:pic>
        <p:nvPicPr>
          <p:cNvPr id="36" name="Picture Placeholder 35" descr="Pen">
            <a:extLst>
              <a:ext uri="{FF2B5EF4-FFF2-40B4-BE49-F238E27FC236}">
                <a16:creationId xmlns:a16="http://schemas.microsoft.com/office/drawing/2014/main" id="{21A379A7-E90A-4466-BAB4-13E7280FC04A}"/>
              </a:ext>
            </a:extLst>
          </p:cNvPr>
          <p:cNvPicPr>
            <a:picLocks noGrp="1" noChangeAspect="1"/>
          </p:cNvPicPr>
          <p:nvPr>
            <p:ph type="pic"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73279" y="3512205"/>
            <a:ext cx="442593" cy="442593"/>
          </a:xfrm>
        </p:spPr>
      </p:pic>
      <p:sp>
        <p:nvSpPr>
          <p:cNvPr id="5" name="Text Placeholder 4">
            <a:extLst>
              <a:ext uri="{FF2B5EF4-FFF2-40B4-BE49-F238E27FC236}">
                <a16:creationId xmlns:a16="http://schemas.microsoft.com/office/drawing/2014/main" id="{CB033E00-5119-4205-BD29-9D1A753BE3C3}"/>
              </a:ext>
            </a:extLst>
          </p:cNvPr>
          <p:cNvSpPr>
            <a:spLocks noGrp="1"/>
          </p:cNvSpPr>
          <p:nvPr>
            <p:ph type="body" sz="quarter" idx="15"/>
          </p:nvPr>
        </p:nvSpPr>
        <p:spPr/>
        <p:txBody>
          <a:bodyPr>
            <a:normAutofit/>
          </a:bodyPr>
          <a:lstStyle/>
          <a:p>
            <a:r>
              <a:rPr lang="en-ZA"/>
              <a:t>Pens</a:t>
            </a:r>
            <a:endParaRPr lang="en-ZA" dirty="0"/>
          </a:p>
        </p:txBody>
      </p:sp>
      <p:pic>
        <p:nvPicPr>
          <p:cNvPr id="38" name="Picture Placeholder 37" descr="Highlighter ">
            <a:extLst>
              <a:ext uri="{FF2B5EF4-FFF2-40B4-BE49-F238E27FC236}">
                <a16:creationId xmlns:a16="http://schemas.microsoft.com/office/drawing/2014/main" id="{1CBCB90A-70A5-49AD-821D-C108E3441E0D}"/>
              </a:ext>
            </a:extLst>
          </p:cNvPr>
          <p:cNvPicPr>
            <a:picLocks noGrp="1" noChangeAspect="1"/>
          </p:cNvPicPr>
          <p:nvPr>
            <p:ph type="pic" sz="quarter" idx="2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973279" y="4324550"/>
            <a:ext cx="442593" cy="442593"/>
          </a:xfrm>
        </p:spPr>
      </p:pic>
      <p:sp>
        <p:nvSpPr>
          <p:cNvPr id="6" name="Text Placeholder 5">
            <a:extLst>
              <a:ext uri="{FF2B5EF4-FFF2-40B4-BE49-F238E27FC236}">
                <a16:creationId xmlns:a16="http://schemas.microsoft.com/office/drawing/2014/main" id="{0C0A6450-4901-4648-A1D8-F9E19429FA66}"/>
              </a:ext>
            </a:extLst>
          </p:cNvPr>
          <p:cNvSpPr>
            <a:spLocks noGrp="1"/>
          </p:cNvSpPr>
          <p:nvPr>
            <p:ph type="body" sz="quarter" idx="16"/>
          </p:nvPr>
        </p:nvSpPr>
        <p:spPr>
          <a:xfrm>
            <a:off x="6792913" y="4185845"/>
            <a:ext cx="3852000" cy="720000"/>
          </a:xfrm>
        </p:spPr>
        <p:txBody>
          <a:bodyPr>
            <a:normAutofit/>
          </a:bodyPr>
          <a:lstStyle/>
          <a:p>
            <a:r>
              <a:rPr lang="en-ZA" dirty="0"/>
              <a:t>Highlighters</a:t>
            </a:r>
          </a:p>
        </p:txBody>
      </p:sp>
      <p:pic>
        <p:nvPicPr>
          <p:cNvPr id="40" name="Picture Placeholder 39" descr="Books">
            <a:extLst>
              <a:ext uri="{FF2B5EF4-FFF2-40B4-BE49-F238E27FC236}">
                <a16:creationId xmlns:a16="http://schemas.microsoft.com/office/drawing/2014/main" id="{21506F1E-3CF6-4B0C-AE4F-832BC6EA1314}"/>
              </a:ext>
            </a:extLst>
          </p:cNvPr>
          <p:cNvPicPr>
            <a:picLocks noGrp="1" noChangeAspect="1"/>
          </p:cNvPicPr>
          <p:nvPr>
            <p:ph type="pic" sz="quarter" idx="23"/>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73279" y="5136894"/>
            <a:ext cx="442593" cy="442593"/>
          </a:xfrm>
        </p:spPr>
      </p:pic>
      <p:sp>
        <p:nvSpPr>
          <p:cNvPr id="9" name="Text Placeholder 8">
            <a:extLst>
              <a:ext uri="{FF2B5EF4-FFF2-40B4-BE49-F238E27FC236}">
                <a16:creationId xmlns:a16="http://schemas.microsoft.com/office/drawing/2014/main" id="{246A07C8-F3A3-4A79-ADA4-D3DF410E6827}"/>
              </a:ext>
            </a:extLst>
          </p:cNvPr>
          <p:cNvSpPr>
            <a:spLocks noGrp="1"/>
          </p:cNvSpPr>
          <p:nvPr>
            <p:ph type="body" sz="quarter" idx="17"/>
          </p:nvPr>
        </p:nvSpPr>
        <p:spPr/>
        <p:txBody>
          <a:bodyPr>
            <a:normAutofit fontScale="92500" lnSpcReduction="10000"/>
          </a:bodyPr>
          <a:lstStyle/>
          <a:p>
            <a:r>
              <a:rPr lang="en-ZA" dirty="0"/>
              <a:t>French books/ reading materials</a:t>
            </a:r>
          </a:p>
        </p:txBody>
      </p:sp>
      <p:sp>
        <p:nvSpPr>
          <p:cNvPr id="7" name="Slide Number Placeholder 6">
            <a:extLst>
              <a:ext uri="{FF2B5EF4-FFF2-40B4-BE49-F238E27FC236}">
                <a16:creationId xmlns:a16="http://schemas.microsoft.com/office/drawing/2014/main" id="{6B48CA6F-C72D-F944-B10D-0504BB669B47}"/>
              </a:ext>
            </a:extLst>
          </p:cNvPr>
          <p:cNvSpPr>
            <a:spLocks noGrp="1"/>
          </p:cNvSpPr>
          <p:nvPr>
            <p:ph type="sldNum" sz="quarter" idx="12"/>
          </p:nvPr>
        </p:nvSpPr>
        <p:spPr/>
        <p:txBody>
          <a:bodyPr/>
          <a:lstStyle/>
          <a:p>
            <a:fld id="{9FF96B15-8338-45D5-A943-561235072D66}" type="slidenum">
              <a:rPr lang="en-ZA" smtClean="0"/>
              <a:t>3</a:t>
            </a:fld>
            <a:endParaRPr lang="en-ZA"/>
          </a:p>
        </p:txBody>
      </p:sp>
    </p:spTree>
    <p:extLst>
      <p:ext uri="{BB962C8B-B14F-4D97-AF65-F5344CB8AC3E}">
        <p14:creationId xmlns:p14="http://schemas.microsoft.com/office/powerpoint/2010/main" val="94487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BB6A-049C-45E8-AC09-2F0B9BB2F304}"/>
              </a:ext>
            </a:extLst>
          </p:cNvPr>
          <p:cNvSpPr>
            <a:spLocks noGrp="1"/>
          </p:cNvSpPr>
          <p:nvPr>
            <p:ph type="title"/>
          </p:nvPr>
        </p:nvSpPr>
        <p:spPr/>
        <p:txBody>
          <a:bodyPr/>
          <a:lstStyle/>
          <a:p>
            <a:r>
              <a:rPr lang="en-ZA" dirty="0"/>
              <a:t>Pencil sharpening	</a:t>
            </a:r>
          </a:p>
        </p:txBody>
      </p:sp>
      <p:pic>
        <p:nvPicPr>
          <p:cNvPr id="12" name="Picture Placeholder 11" descr="Open Book">
            <a:extLst>
              <a:ext uri="{FF2B5EF4-FFF2-40B4-BE49-F238E27FC236}">
                <a16:creationId xmlns:a16="http://schemas.microsoft.com/office/drawing/2014/main" id="{F789BF61-D242-4C97-BB4D-41ABE8AA48E8}"/>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p:pic>
      <p:sp>
        <p:nvSpPr>
          <p:cNvPr id="4" name="Text Placeholder 3">
            <a:extLst>
              <a:ext uri="{FF2B5EF4-FFF2-40B4-BE49-F238E27FC236}">
                <a16:creationId xmlns:a16="http://schemas.microsoft.com/office/drawing/2014/main" id="{C54F589A-CEC8-4207-8D7B-43220A840A6C}"/>
              </a:ext>
            </a:extLst>
          </p:cNvPr>
          <p:cNvSpPr>
            <a:spLocks noGrp="1"/>
          </p:cNvSpPr>
          <p:nvPr>
            <p:ph type="body" sz="quarter" idx="14"/>
          </p:nvPr>
        </p:nvSpPr>
        <p:spPr>
          <a:xfrm>
            <a:off x="5756275" y="3785996"/>
            <a:ext cx="2325688" cy="1225619"/>
          </a:xfrm>
        </p:spPr>
        <p:txBody>
          <a:bodyPr>
            <a:normAutofit/>
          </a:bodyPr>
          <a:lstStyle/>
          <a:p>
            <a:r>
              <a:rPr lang="en-ZA" dirty="0"/>
              <a:t>You are allowed to sharpen your pencil </a:t>
            </a:r>
            <a:r>
              <a:rPr lang="en-ZA" b="1" dirty="0"/>
              <a:t>ONLY</a:t>
            </a:r>
            <a:r>
              <a:rPr lang="en-ZA" dirty="0"/>
              <a:t> during the first 5 minutes of the class. (beginning of the warm up activities.)</a:t>
            </a:r>
          </a:p>
          <a:p>
            <a:endParaRPr lang="en-ZA" dirty="0"/>
          </a:p>
        </p:txBody>
      </p:sp>
      <p:pic>
        <p:nvPicPr>
          <p:cNvPr id="14" name="Picture Placeholder 13" descr="Pencil">
            <a:extLst>
              <a:ext uri="{FF2B5EF4-FFF2-40B4-BE49-F238E27FC236}">
                <a16:creationId xmlns:a16="http://schemas.microsoft.com/office/drawing/2014/main" id="{19E134B0-C7E0-44A0-BADA-93C2019D09FB}"/>
              </a:ext>
            </a:extLst>
          </p:cNvPr>
          <p:cNvPicPr>
            <a:picLocks noGrp="1" noChangeAspect="1"/>
          </p:cNvPicPr>
          <p:nvPr>
            <p:ph type="pic" sz="quarter" idx="22"/>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p:pic>
      <p:sp>
        <p:nvSpPr>
          <p:cNvPr id="6" name="Text Placeholder 5">
            <a:extLst>
              <a:ext uri="{FF2B5EF4-FFF2-40B4-BE49-F238E27FC236}">
                <a16:creationId xmlns:a16="http://schemas.microsoft.com/office/drawing/2014/main" id="{71EA63EB-C2C5-4671-AE38-4464037BE2F9}"/>
              </a:ext>
            </a:extLst>
          </p:cNvPr>
          <p:cNvSpPr>
            <a:spLocks noGrp="1"/>
          </p:cNvSpPr>
          <p:nvPr>
            <p:ph type="body" sz="quarter" idx="16"/>
          </p:nvPr>
        </p:nvSpPr>
        <p:spPr/>
        <p:txBody>
          <a:bodyPr/>
          <a:lstStyle/>
          <a:p>
            <a:r>
              <a:rPr lang="en-ZA"/>
              <a:t>Mechanical pencils</a:t>
            </a:r>
            <a:br>
              <a:rPr lang="en-ZA"/>
            </a:br>
            <a:r>
              <a:rPr lang="en-ZA"/>
              <a:t>are also allowed!</a:t>
            </a:r>
            <a:endParaRPr lang="en-ZA" dirty="0"/>
          </a:p>
        </p:txBody>
      </p:sp>
      <p:sp>
        <p:nvSpPr>
          <p:cNvPr id="3" name="Slide Number Placeholder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a:lstStyle/>
          <a:p>
            <a:fld id="{9FF96B15-8338-45D5-A943-561235072D66}" type="slidenum">
              <a:rPr lang="en-ZA" smtClean="0"/>
              <a:pPr/>
              <a:t>4</a:t>
            </a:fld>
            <a:endParaRPr lang="en-ZA"/>
          </a:p>
        </p:txBody>
      </p:sp>
    </p:spTree>
    <p:extLst>
      <p:ext uri="{BB962C8B-B14F-4D97-AF65-F5344CB8AC3E}">
        <p14:creationId xmlns:p14="http://schemas.microsoft.com/office/powerpoint/2010/main" val="271076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p:txBody>
          <a:bodyPr vert="horz" lIns="91440" tIns="45720" rIns="91440" bIns="45720" rtlCol="0" anchor="ctr">
            <a:normAutofit/>
          </a:bodyPr>
          <a:lstStyle/>
          <a:p>
            <a:pPr>
              <a:lnSpc>
                <a:spcPct val="90000"/>
              </a:lnSpc>
            </a:pPr>
            <a:r>
              <a:rPr lang="en-US" sz="2300" dirty="0">
                <a:solidFill>
                  <a:schemeClr val="bg1"/>
                </a:solidFill>
              </a:rPr>
              <a:t>Nurse visits, counselor visits, restroom, and drink breaks</a:t>
            </a:r>
          </a:p>
        </p:txBody>
      </p:sp>
      <p:sp>
        <p:nvSpPr>
          <p:cNvPr id="3" name="Content Placeholder 2">
            <a:extLst>
              <a:ext uri="{FF2B5EF4-FFF2-40B4-BE49-F238E27FC236}">
                <a16:creationId xmlns:a16="http://schemas.microsoft.com/office/drawing/2014/main" id="{9CFC5D78-4E60-4B36-91B8-4DB29BB9C794}"/>
              </a:ext>
            </a:extLst>
          </p:cNvPr>
          <p:cNvSpPr>
            <a:spLocks noGrp="1"/>
          </p:cNvSpPr>
          <p:nvPr>
            <p:ph type="body" sz="half" idx="2"/>
          </p:nvPr>
        </p:nvSpPr>
        <p:spPr>
          <a:xfrm>
            <a:off x="550464" y="3077308"/>
            <a:ext cx="4957933" cy="3024554"/>
          </a:xfrm>
        </p:spPr>
        <p:txBody>
          <a:bodyPr vert="horz" lIns="91440" tIns="45720" rIns="91440" bIns="45720" rtlCol="0">
            <a:normAutofit/>
          </a:bodyPr>
          <a:lstStyle/>
          <a:p>
            <a:pPr>
              <a:buFont typeface="Wingdings" panose="05000000000000000000" pitchFamily="2" charset="2"/>
              <a:buChar char="Ø"/>
            </a:pPr>
            <a:endParaRPr lang="en-US" b="1" dirty="0"/>
          </a:p>
          <a:p>
            <a:pPr>
              <a:buFont typeface="Wingdings" panose="05000000000000000000" pitchFamily="2" charset="2"/>
              <a:buChar char="Ø"/>
            </a:pPr>
            <a:r>
              <a:rPr lang="en-US" b="1" dirty="0"/>
              <a:t>Please make sure to take care of those needs before entering in my classroom. </a:t>
            </a:r>
          </a:p>
          <a:p>
            <a:pPr>
              <a:buFont typeface="Wingdings" panose="05000000000000000000" pitchFamily="2" charset="2"/>
              <a:buChar char="Ø"/>
            </a:pPr>
            <a:r>
              <a:rPr lang="en-US" b="1" dirty="0"/>
              <a:t>Tardy? Follow school policy.</a:t>
            </a:r>
          </a:p>
          <a:p>
            <a:pPr>
              <a:buFont typeface="Wingdings" panose="05000000000000000000" pitchFamily="2" charset="2"/>
              <a:buChar char="Ø"/>
            </a:pPr>
            <a:r>
              <a:rPr lang="en-US" b="1" dirty="0"/>
              <a:t>In exceptional circumstances, permission may be granted but</a:t>
            </a:r>
            <a:r>
              <a:rPr lang="en-US" b="1" i="1" dirty="0"/>
              <a:t> remember </a:t>
            </a:r>
            <a:r>
              <a:rPr lang="en-US" b="1" dirty="0"/>
              <a:t>you will not be allowed to leave the classroom the first or last ten (10) minutes of the class period</a:t>
            </a:r>
            <a:r>
              <a:rPr lang="en-US" dirty="0"/>
              <a:t>.</a:t>
            </a:r>
          </a:p>
        </p:txBody>
      </p:sp>
      <p:sp>
        <p:nvSpPr>
          <p:cNvPr id="5" name="Rectangle 4" descr="decorative element">
            <a:extLst>
              <a:ext uri="{FF2B5EF4-FFF2-40B4-BE49-F238E27FC236}">
                <a16:creationId xmlns:a16="http://schemas.microsoft.com/office/drawing/2014/main" id="{8E502255-8BD2-43EF-A167-C5C8FB49F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p:txBody>
          <a:bodyPr/>
          <a:lstStyle/>
          <a:p>
            <a:fld id="{9FF96B15-8338-45D5-A943-561235072D66}" type="slidenum">
              <a:rPr lang="en-ZA" smtClean="0"/>
              <a:t>5</a:t>
            </a:fld>
            <a:endParaRPr lang="en-ZA"/>
          </a:p>
        </p:txBody>
      </p:sp>
      <p:sp>
        <p:nvSpPr>
          <p:cNvPr id="8" name="Picture Placeholder 5"/>
          <p:cNvSpPr txBox="1">
            <a:spLocks/>
          </p:cNvSpPr>
          <p:nvPr/>
        </p:nvSpPr>
        <p:spPr>
          <a:xfrm>
            <a:off x="6058861" y="474737"/>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sp>
      <p:sp>
        <p:nvSpPr>
          <p:cNvPr id="9" name="Picture Placeholder 5"/>
          <p:cNvSpPr txBox="1">
            <a:spLocks/>
          </p:cNvSpPr>
          <p:nvPr/>
        </p:nvSpPr>
        <p:spPr>
          <a:xfrm>
            <a:off x="6058861" y="474737"/>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sp>
      <p:sp>
        <p:nvSpPr>
          <p:cNvPr id="10" name="Picture Placeholder 5"/>
          <p:cNvSpPr txBox="1">
            <a:spLocks/>
          </p:cNvSpPr>
          <p:nvPr/>
        </p:nvSpPr>
        <p:spPr>
          <a:xfrm>
            <a:off x="5860870" y="627137"/>
            <a:ext cx="5619558"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sp>
      <p:sp>
        <p:nvSpPr>
          <p:cNvPr id="11" name="Picture Placeholder 5"/>
          <p:cNvSpPr txBox="1">
            <a:spLocks/>
          </p:cNvSpPr>
          <p:nvPr/>
        </p:nvSpPr>
        <p:spPr>
          <a:xfrm>
            <a:off x="5699762" y="474737"/>
            <a:ext cx="5619558"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sp>
      <p:pic>
        <p:nvPicPr>
          <p:cNvPr id="12" name="Picture Placeholder 11" descr="C:\Users\ayokok.amoussoupekpe\Documents\41Kb67ZCC9L._SL500_AC_SS350_.jpg"/>
          <p:cNvPicPr>
            <a:picLocks noGrp="1"/>
          </p:cNvPicPr>
          <p:nvPr>
            <p:ph type="pic" idx="1"/>
          </p:nvPr>
        </p:nvPicPr>
        <p:blipFill>
          <a:blip r:embed="rId2">
            <a:extLst>
              <a:ext uri="{28A0092B-C50C-407E-A947-70E740481C1C}">
                <a14:useLocalDpi xmlns:a14="http://schemas.microsoft.com/office/drawing/2010/main" val="0"/>
              </a:ext>
            </a:extLst>
          </a:blip>
          <a:srcRect l="2445" r="2445"/>
          <a:stretch>
            <a:fillRect/>
          </a:stretch>
        </p:blipFill>
        <p:spPr bwMode="auto">
          <a:xfrm>
            <a:off x="5699761" y="474663"/>
            <a:ext cx="3026227" cy="3182937"/>
          </a:xfrm>
          <a:prstGeom prst="rect">
            <a:avLst/>
          </a:prstGeom>
          <a:noFill/>
          <a:ln>
            <a:noFill/>
          </a:ln>
        </p:spPr>
      </p:pic>
      <p:pic>
        <p:nvPicPr>
          <p:cNvPr id="13" name="Picture 12"/>
          <p:cNvPicPr>
            <a:picLocks noChangeAspect="1"/>
          </p:cNvPicPr>
          <p:nvPr/>
        </p:nvPicPr>
        <p:blipFill>
          <a:blip r:embed="rId3"/>
          <a:stretch>
            <a:fillRect/>
          </a:stretch>
        </p:blipFill>
        <p:spPr>
          <a:xfrm>
            <a:off x="5699760" y="3540035"/>
            <a:ext cx="3534328" cy="2843228"/>
          </a:xfrm>
          <a:prstGeom prst="rect">
            <a:avLst/>
          </a:prstGeom>
        </p:spPr>
      </p:pic>
      <p:pic>
        <p:nvPicPr>
          <p:cNvPr id="14" name="Picture 13"/>
          <p:cNvPicPr>
            <a:picLocks noChangeAspect="1"/>
          </p:cNvPicPr>
          <p:nvPr/>
        </p:nvPicPr>
        <p:blipFill>
          <a:blip r:embed="rId4"/>
          <a:stretch>
            <a:fillRect/>
          </a:stretch>
        </p:blipFill>
        <p:spPr>
          <a:xfrm>
            <a:off x="8725987" y="1499689"/>
            <a:ext cx="3466013" cy="2556209"/>
          </a:xfrm>
          <a:prstGeom prst="rect">
            <a:avLst/>
          </a:prstGeom>
        </p:spPr>
      </p:pic>
      <p:pic>
        <p:nvPicPr>
          <p:cNvPr id="15" name="Picture 14" descr="RÃ©sultats de recherche d'images pour Â«Â images of water fountain in schoolÂ Â»"/>
          <p:cNvPicPr/>
          <p:nvPr/>
        </p:nvPicPr>
        <p:blipFill>
          <a:blip r:embed="rId5">
            <a:extLst>
              <a:ext uri="{28A0092B-C50C-407E-A947-70E740481C1C}">
                <a14:useLocalDpi xmlns:a14="http://schemas.microsoft.com/office/drawing/2010/main" val="0"/>
              </a:ext>
            </a:extLst>
          </a:blip>
          <a:srcRect/>
          <a:stretch>
            <a:fillRect/>
          </a:stretch>
        </p:blipFill>
        <p:spPr bwMode="auto">
          <a:xfrm>
            <a:off x="9234088" y="4069250"/>
            <a:ext cx="2270524" cy="2143125"/>
          </a:xfrm>
          <a:prstGeom prst="rect">
            <a:avLst/>
          </a:prstGeom>
          <a:noFill/>
          <a:ln>
            <a:noFill/>
          </a:ln>
        </p:spPr>
      </p:pic>
    </p:spTree>
    <p:extLst>
      <p:ext uri="{BB962C8B-B14F-4D97-AF65-F5344CB8AC3E}">
        <p14:creationId xmlns:p14="http://schemas.microsoft.com/office/powerpoint/2010/main" val="316243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p:txBody>
          <a:bodyPr/>
          <a:lstStyle/>
          <a:p>
            <a:r>
              <a:rPr lang="en-ZA"/>
              <a:t>Assignments</a:t>
            </a:r>
            <a:endParaRPr lang="en-ZA" dirty="0"/>
          </a:p>
        </p:txBody>
      </p:sp>
      <p:pic>
        <p:nvPicPr>
          <p:cNvPr id="38" name="Picture Placeholder 37" descr="Stopwatch">
            <a:extLst>
              <a:ext uri="{FF2B5EF4-FFF2-40B4-BE49-F238E27FC236}">
                <a16:creationId xmlns:a16="http://schemas.microsoft.com/office/drawing/2014/main" id="{75D52F23-4559-4B75-A901-51E47C8B31C5}"/>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313" t="-38313" r="-38313" b="-38313"/>
          <a:stretch/>
        </p:blipFill>
        <p:spPr>
          <a:xfrm>
            <a:off x="5105845" y="1932281"/>
            <a:ext cx="1041323" cy="1041323"/>
          </a:xfrm>
        </p:spPr>
      </p:pic>
      <p:sp>
        <p:nvSpPr>
          <p:cNvPr id="4" name="Text Placeholder 3">
            <a:extLst>
              <a:ext uri="{FF2B5EF4-FFF2-40B4-BE49-F238E27FC236}">
                <a16:creationId xmlns:a16="http://schemas.microsoft.com/office/drawing/2014/main" id="{0436469F-A292-4492-BAAB-2F581AD4AC1D}"/>
              </a:ext>
            </a:extLst>
          </p:cNvPr>
          <p:cNvSpPr>
            <a:spLocks noGrp="1"/>
          </p:cNvSpPr>
          <p:nvPr>
            <p:ph type="body" sz="quarter" idx="14"/>
          </p:nvPr>
        </p:nvSpPr>
        <p:spPr>
          <a:xfrm>
            <a:off x="6189670" y="1928699"/>
            <a:ext cx="2095046" cy="1134239"/>
          </a:xfrm>
        </p:spPr>
        <p:txBody>
          <a:bodyPr>
            <a:normAutofit/>
          </a:bodyPr>
          <a:lstStyle/>
          <a:p>
            <a:r>
              <a:rPr lang="en-ZA"/>
              <a:t>Using your class time wisely will decrease the amount of work you need to complete at home.</a:t>
            </a:r>
            <a:endParaRPr lang="en-ZA" dirty="0"/>
          </a:p>
        </p:txBody>
      </p:sp>
      <p:pic>
        <p:nvPicPr>
          <p:cNvPr id="40" name="Picture Placeholder 39" descr="Share">
            <a:extLst>
              <a:ext uri="{FF2B5EF4-FFF2-40B4-BE49-F238E27FC236}">
                <a16:creationId xmlns:a16="http://schemas.microsoft.com/office/drawing/2014/main" id="{6DAD0805-FCC0-46BE-8281-FAE74450C713}"/>
              </a:ext>
            </a:extLst>
          </p:cNvPr>
          <p:cNvPicPr>
            <a:picLocks noGrp="1" noChangeAspect="1"/>
          </p:cNvPicPr>
          <p:nvPr>
            <p:ph type="pic" sz="quarter" idx="4294967295"/>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1595" t="-41595" r="-41595" b="-41595"/>
          <a:stretch/>
        </p:blipFill>
        <p:spPr>
          <a:xfrm>
            <a:off x="8410099" y="1932281"/>
            <a:ext cx="1041323" cy="1041323"/>
          </a:xfrm>
        </p:spPr>
      </p:pic>
      <p:sp>
        <p:nvSpPr>
          <p:cNvPr id="6" name="Text Placeholder 5">
            <a:extLst>
              <a:ext uri="{FF2B5EF4-FFF2-40B4-BE49-F238E27FC236}">
                <a16:creationId xmlns:a16="http://schemas.microsoft.com/office/drawing/2014/main" id="{410CAEE2-2C63-436A-B2D5-4E3D73081993}"/>
              </a:ext>
            </a:extLst>
          </p:cNvPr>
          <p:cNvSpPr>
            <a:spLocks noGrp="1"/>
          </p:cNvSpPr>
          <p:nvPr>
            <p:ph type="body" sz="quarter" idx="16"/>
          </p:nvPr>
        </p:nvSpPr>
        <p:spPr>
          <a:xfrm>
            <a:off x="9519533" y="1928699"/>
            <a:ext cx="2095046" cy="1134239"/>
          </a:xfrm>
        </p:spPr>
        <p:txBody>
          <a:bodyPr/>
          <a:lstStyle/>
          <a:p>
            <a:r>
              <a:rPr lang="en-ZA"/>
              <a:t>Please record your first and last name on all of your assignments.</a:t>
            </a:r>
            <a:endParaRPr lang="en-ZA" dirty="0"/>
          </a:p>
        </p:txBody>
      </p:sp>
      <p:pic>
        <p:nvPicPr>
          <p:cNvPr id="42" name="Picture Placeholder 41" descr="Checkmark">
            <a:extLst>
              <a:ext uri="{FF2B5EF4-FFF2-40B4-BE49-F238E27FC236}">
                <a16:creationId xmlns:a16="http://schemas.microsoft.com/office/drawing/2014/main" id="{3A3B6454-5613-4DC3-8C16-A358C1660553}"/>
              </a:ext>
            </a:extLst>
          </p:cNvPr>
          <p:cNvPicPr>
            <a:picLocks noGrp="1" noChangeAspect="1"/>
          </p:cNvPicPr>
          <p:nvPr>
            <p:ph type="pic" sz="quarter" idx="4294967295"/>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6413" t="-50148" r="-53884" b="-50148"/>
          <a:stretch/>
        </p:blipFill>
        <p:spPr>
          <a:xfrm>
            <a:off x="5105845" y="3979906"/>
            <a:ext cx="1041323" cy="1041323"/>
          </a:xfrm>
        </p:spPr>
      </p:pic>
      <p:sp>
        <p:nvSpPr>
          <p:cNvPr id="8" name="Text Placeholder 7">
            <a:extLst>
              <a:ext uri="{FF2B5EF4-FFF2-40B4-BE49-F238E27FC236}">
                <a16:creationId xmlns:a16="http://schemas.microsoft.com/office/drawing/2014/main" id="{A68D70ED-10B5-4BE6-AD26-6087054C33D1}"/>
              </a:ext>
            </a:extLst>
          </p:cNvPr>
          <p:cNvSpPr>
            <a:spLocks noGrp="1"/>
          </p:cNvSpPr>
          <p:nvPr>
            <p:ph type="body" sz="quarter" idx="18"/>
          </p:nvPr>
        </p:nvSpPr>
        <p:spPr>
          <a:xfrm>
            <a:off x="6189670" y="3976324"/>
            <a:ext cx="2095046" cy="1134239"/>
          </a:xfrm>
        </p:spPr>
        <p:txBody>
          <a:bodyPr>
            <a:normAutofit/>
          </a:bodyPr>
          <a:lstStyle/>
          <a:p>
            <a:r>
              <a:rPr lang="en-ZA" dirty="0"/>
              <a:t>Completed assignments should be turned in to the tray on the table in the front of the room.</a:t>
            </a:r>
          </a:p>
        </p:txBody>
      </p:sp>
      <p:pic>
        <p:nvPicPr>
          <p:cNvPr id="44" name="Picture Placeholder 43" descr="Open Book">
            <a:extLst>
              <a:ext uri="{FF2B5EF4-FFF2-40B4-BE49-F238E27FC236}">
                <a16:creationId xmlns:a16="http://schemas.microsoft.com/office/drawing/2014/main" id="{A09A9329-706D-48C2-B319-28C120B9368D}"/>
              </a:ext>
            </a:extLst>
          </p:cNvPr>
          <p:cNvPicPr>
            <a:picLocks noGrp="1" noChangeAspect="1"/>
          </p:cNvPicPr>
          <p:nvPr>
            <p:ph type="pic" sz="quarter" idx="4294967295"/>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6147" t="-41161" r="-46175" b="-41161"/>
          <a:stretch/>
        </p:blipFill>
        <p:spPr>
          <a:xfrm>
            <a:off x="8410099" y="3979906"/>
            <a:ext cx="1041323" cy="1041323"/>
          </a:xfrm>
        </p:spPr>
      </p:pic>
      <p:sp>
        <p:nvSpPr>
          <p:cNvPr id="10" name="Text Placeholder 9">
            <a:extLst>
              <a:ext uri="{FF2B5EF4-FFF2-40B4-BE49-F238E27FC236}">
                <a16:creationId xmlns:a16="http://schemas.microsoft.com/office/drawing/2014/main" id="{220DCE5B-BE86-496B-83B4-E1F188607D9E}"/>
              </a:ext>
            </a:extLst>
          </p:cNvPr>
          <p:cNvSpPr>
            <a:spLocks noGrp="1"/>
          </p:cNvSpPr>
          <p:nvPr>
            <p:ph type="body" sz="quarter" idx="20"/>
          </p:nvPr>
        </p:nvSpPr>
        <p:spPr>
          <a:xfrm>
            <a:off x="9519533" y="3976324"/>
            <a:ext cx="2095046" cy="1134239"/>
          </a:xfrm>
        </p:spPr>
        <p:txBody>
          <a:bodyPr/>
          <a:lstStyle/>
          <a:p>
            <a:r>
              <a:rPr lang="en-ZA" dirty="0"/>
              <a:t>Assignments will be graded and returned to you each Friday of the same week or Friday of the next week following the assignment.</a:t>
            </a:r>
          </a:p>
        </p:txBody>
      </p:sp>
      <p:sp>
        <p:nvSpPr>
          <p:cNvPr id="16" name="Slide Number Placeholder 15">
            <a:extLst>
              <a:ext uri="{FF2B5EF4-FFF2-40B4-BE49-F238E27FC236}">
                <a16:creationId xmlns:a16="http://schemas.microsoft.com/office/drawing/2014/main" id="{7CF36D8C-67BC-C442-916E-35C3E53D6B7D}"/>
              </a:ext>
            </a:extLst>
          </p:cNvPr>
          <p:cNvSpPr>
            <a:spLocks noGrp="1"/>
          </p:cNvSpPr>
          <p:nvPr>
            <p:ph type="sldNum" sz="quarter" idx="12"/>
          </p:nvPr>
        </p:nvSpPr>
        <p:spPr/>
        <p:txBody>
          <a:bodyPr/>
          <a:lstStyle/>
          <a:p>
            <a:fld id="{9FF96B15-8338-45D5-A943-561235072D66}" type="slidenum">
              <a:rPr lang="en-ZA" smtClean="0"/>
              <a:t>6</a:t>
            </a:fld>
            <a:endParaRPr lang="en-ZA"/>
          </a:p>
        </p:txBody>
      </p:sp>
    </p:spTree>
    <p:extLst>
      <p:ext uri="{BB962C8B-B14F-4D97-AF65-F5344CB8AC3E}">
        <p14:creationId xmlns:p14="http://schemas.microsoft.com/office/powerpoint/2010/main" val="366304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p:txBody>
          <a:bodyPr>
            <a:normAutofit/>
          </a:bodyPr>
          <a:lstStyle/>
          <a:p>
            <a:r>
              <a:rPr lang="en-ZA" dirty="0">
                <a:solidFill>
                  <a:schemeClr val="bg1"/>
                </a:solidFill>
              </a:rPr>
              <a:t>Getting ready </a:t>
            </a:r>
            <a:r>
              <a:rPr lang="en-ZA" sz="2300" dirty="0">
                <a:solidFill>
                  <a:schemeClr val="bg1"/>
                </a:solidFill>
              </a:rPr>
              <a:t>for class transition, recess, lunch, and other activities</a:t>
            </a:r>
          </a:p>
        </p:txBody>
      </p:sp>
      <p:graphicFrame>
        <p:nvGraphicFramePr>
          <p:cNvPr id="5" name="Content Placeholder 2" descr="3 numbered bullets in a row&#10;">
            <a:extLst>
              <a:ext uri="{FF2B5EF4-FFF2-40B4-BE49-F238E27FC236}">
                <a16:creationId xmlns:a16="http://schemas.microsoft.com/office/drawing/2014/main" id="{98A38006-F5DD-4447-B2BD-295B48BD10E7}"/>
              </a:ext>
            </a:extLst>
          </p:cNvPr>
          <p:cNvGraphicFramePr>
            <a:graphicFrameLocks noGrp="1"/>
          </p:cNvGraphicFramePr>
          <p:nvPr>
            <p:ph idx="4294967295"/>
            <p:extLst>
              <p:ext uri="{D42A27DB-BD31-4B8C-83A1-F6EECF244321}">
                <p14:modId xmlns:p14="http://schemas.microsoft.com/office/powerpoint/2010/main" val="3745234550"/>
              </p:ext>
            </p:extLst>
          </p:nvPr>
        </p:nvGraphicFramePr>
        <p:xfrm>
          <a:off x="5313045" y="825623"/>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ZA" smtClean="0"/>
              <a:t>7</a:t>
            </a:fld>
            <a:endParaRPr lang="en-ZA"/>
          </a:p>
        </p:txBody>
      </p:sp>
    </p:spTree>
    <p:extLst>
      <p:ext uri="{BB962C8B-B14F-4D97-AF65-F5344CB8AC3E}">
        <p14:creationId xmlns:p14="http://schemas.microsoft.com/office/powerpoint/2010/main" val="362863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30EF-AD71-4BCA-912D-98E229FAD44D}"/>
              </a:ext>
            </a:extLst>
          </p:cNvPr>
          <p:cNvSpPr>
            <a:spLocks noGrp="1"/>
          </p:cNvSpPr>
          <p:nvPr>
            <p:ph type="title"/>
          </p:nvPr>
        </p:nvSpPr>
        <p:spPr/>
        <p:txBody>
          <a:bodyPr/>
          <a:lstStyle/>
          <a:p>
            <a:r>
              <a:rPr lang="en-ZA"/>
              <a:t>How and when to contact me?</a:t>
            </a:r>
            <a:endParaRPr lang="en-ZA" dirty="0"/>
          </a:p>
        </p:txBody>
      </p:sp>
      <p:pic>
        <p:nvPicPr>
          <p:cNvPr id="12" name="Picture Placeholder 11" descr="Dance">
            <a:extLst>
              <a:ext uri="{FF2B5EF4-FFF2-40B4-BE49-F238E27FC236}">
                <a16:creationId xmlns:a16="http://schemas.microsoft.com/office/drawing/2014/main" id="{FC1B2E2C-6C17-4D56-85F9-61C465254BB8}"/>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056" t="-54056" r="-54056" b="-54056"/>
          <a:stretch/>
        </p:blipFill>
        <p:spPr>
          <a:xfrm>
            <a:off x="5105845" y="1932281"/>
            <a:ext cx="1041323" cy="1041323"/>
          </a:xfrm>
        </p:spPr>
      </p:pic>
      <p:sp>
        <p:nvSpPr>
          <p:cNvPr id="4" name="Text Placeholder 3">
            <a:extLst>
              <a:ext uri="{FF2B5EF4-FFF2-40B4-BE49-F238E27FC236}">
                <a16:creationId xmlns:a16="http://schemas.microsoft.com/office/drawing/2014/main" id="{DC64ADBA-9106-4F0D-B92F-73E23D3A267F}"/>
              </a:ext>
            </a:extLst>
          </p:cNvPr>
          <p:cNvSpPr>
            <a:spLocks noGrp="1"/>
          </p:cNvSpPr>
          <p:nvPr>
            <p:ph type="body" sz="quarter" idx="14"/>
          </p:nvPr>
        </p:nvSpPr>
        <p:spPr>
          <a:xfrm>
            <a:off x="6189670" y="1582467"/>
            <a:ext cx="2095046" cy="1826703"/>
          </a:xfrm>
        </p:spPr>
        <p:txBody>
          <a:bodyPr>
            <a:normAutofit/>
          </a:bodyPr>
          <a:lstStyle/>
          <a:p>
            <a:r>
              <a:rPr lang="en-ZA"/>
              <a:t>I want you to have a great and successful year!</a:t>
            </a:r>
            <a:endParaRPr lang="en-ZA" dirty="0"/>
          </a:p>
        </p:txBody>
      </p:sp>
      <p:pic>
        <p:nvPicPr>
          <p:cNvPr id="14" name="Picture Placeholder 13" descr="Teacher">
            <a:extLst>
              <a:ext uri="{FF2B5EF4-FFF2-40B4-BE49-F238E27FC236}">
                <a16:creationId xmlns:a16="http://schemas.microsoft.com/office/drawing/2014/main" id="{BFF29EC3-B08A-46B9-868D-D15E5E1EF3F9}"/>
              </a:ext>
            </a:extLst>
          </p:cNvPr>
          <p:cNvPicPr>
            <a:picLocks noGrp="1" noChangeAspect="1"/>
          </p:cNvPicPr>
          <p:nvPr>
            <p:ph type="pic" sz="quarter" idx="4294967295"/>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9789" t="-59789" r="-59789" b="-59789"/>
          <a:stretch/>
        </p:blipFill>
        <p:spPr>
          <a:xfrm>
            <a:off x="8410099" y="1932281"/>
            <a:ext cx="1041323" cy="1041323"/>
          </a:xfrm>
        </p:spPr>
      </p:pic>
      <p:sp>
        <p:nvSpPr>
          <p:cNvPr id="6" name="Text Placeholder 5">
            <a:extLst>
              <a:ext uri="{FF2B5EF4-FFF2-40B4-BE49-F238E27FC236}">
                <a16:creationId xmlns:a16="http://schemas.microsoft.com/office/drawing/2014/main" id="{EFDEDC41-3977-462C-A56C-268F31CB5F74}"/>
              </a:ext>
            </a:extLst>
          </p:cNvPr>
          <p:cNvSpPr>
            <a:spLocks noGrp="1"/>
          </p:cNvSpPr>
          <p:nvPr>
            <p:ph type="body" sz="quarter" idx="16"/>
          </p:nvPr>
        </p:nvSpPr>
        <p:spPr>
          <a:xfrm>
            <a:off x="9519533" y="1582467"/>
            <a:ext cx="2095046" cy="1826703"/>
          </a:xfrm>
        </p:spPr>
        <p:txBody>
          <a:bodyPr>
            <a:normAutofit fontScale="92500"/>
          </a:bodyPr>
          <a:lstStyle/>
          <a:p>
            <a:r>
              <a:rPr lang="en-ZA" dirty="0"/>
              <a:t>You may ask or leave me  questions or concerns any time we are not in the middle of direct instruction, or I am not helping other students. Remember: We are in French class- always express yourself in French . If not, leave a written note in English.</a:t>
            </a:r>
          </a:p>
        </p:txBody>
      </p:sp>
      <p:pic>
        <p:nvPicPr>
          <p:cNvPr id="16" name="Picture Placeholder 15" descr="Envelope">
            <a:extLst>
              <a:ext uri="{FF2B5EF4-FFF2-40B4-BE49-F238E27FC236}">
                <a16:creationId xmlns:a16="http://schemas.microsoft.com/office/drawing/2014/main" id="{FD570080-EB17-406F-9FA9-54B4145DCEF4}"/>
              </a:ext>
            </a:extLst>
          </p:cNvPr>
          <p:cNvPicPr>
            <a:picLocks noGrp="1" noChangeAspect="1"/>
          </p:cNvPicPr>
          <p:nvPr>
            <p:ph type="pic" sz="quarter" idx="4294967295"/>
          </p:nvPr>
        </p:nvPicPr>
        <p:blipFill>
          <a:blip r:embed="rId6">
            <a:extLst>
              <a:ext uri="{96DAC541-7B7A-43D3-8B79-37D633B846F1}">
                <asvg:svgBlip xmlns:asvg="http://schemas.microsoft.com/office/drawing/2016/SVG/main" r:embed="rId7"/>
              </a:ext>
            </a:extLst>
          </a:blip>
          <a:stretch>
            <a:fillRect/>
          </a:stretch>
        </p:blipFill>
        <p:spPr>
          <a:xfrm>
            <a:off x="5338268" y="4257675"/>
            <a:ext cx="490386" cy="490386"/>
          </a:xfrm>
        </p:spPr>
      </p:pic>
      <p:sp>
        <p:nvSpPr>
          <p:cNvPr id="8" name="Text Placeholder 7">
            <a:extLst>
              <a:ext uri="{FF2B5EF4-FFF2-40B4-BE49-F238E27FC236}">
                <a16:creationId xmlns:a16="http://schemas.microsoft.com/office/drawing/2014/main" id="{D4480B4D-7DFB-4ED2-BE16-ED0D78C3F233}"/>
              </a:ext>
            </a:extLst>
          </p:cNvPr>
          <p:cNvSpPr>
            <a:spLocks noGrp="1"/>
          </p:cNvSpPr>
          <p:nvPr>
            <p:ph type="body" sz="quarter" idx="18"/>
          </p:nvPr>
        </p:nvSpPr>
        <p:spPr>
          <a:xfrm>
            <a:off x="6189670" y="3630092"/>
            <a:ext cx="2095046" cy="1826703"/>
          </a:xfrm>
        </p:spPr>
        <p:txBody>
          <a:bodyPr>
            <a:normAutofit/>
          </a:bodyPr>
          <a:lstStyle/>
          <a:p>
            <a:r>
              <a:rPr lang="en-ZA"/>
              <a:t>You may email me if necessary, and I will respond when I am able.</a:t>
            </a:r>
            <a:endParaRPr lang="en-ZA" dirty="0"/>
          </a:p>
        </p:txBody>
      </p:sp>
      <p:pic>
        <p:nvPicPr>
          <p:cNvPr id="18" name="Picture Placeholder 17" descr="Books">
            <a:extLst>
              <a:ext uri="{FF2B5EF4-FFF2-40B4-BE49-F238E27FC236}">
                <a16:creationId xmlns:a16="http://schemas.microsoft.com/office/drawing/2014/main" id="{A5AF2A59-1CC2-4D6E-82C6-4995A03532D8}"/>
              </a:ext>
            </a:extLst>
          </p:cNvPr>
          <p:cNvPicPr>
            <a:picLocks noGrp="1" noChangeAspect="1"/>
          </p:cNvPicPr>
          <p:nvPr>
            <p:ph type="pic" sz="quarter" idx="4294967295"/>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65620" t="-65620" r="-65620" b="-65620"/>
          <a:stretch/>
        </p:blipFill>
        <p:spPr>
          <a:xfrm>
            <a:off x="8410099" y="3979906"/>
            <a:ext cx="1041323" cy="1041323"/>
          </a:xfrm>
        </p:spPr>
      </p:pic>
      <p:sp>
        <p:nvSpPr>
          <p:cNvPr id="10" name="Text Placeholder 9">
            <a:extLst>
              <a:ext uri="{FF2B5EF4-FFF2-40B4-BE49-F238E27FC236}">
                <a16:creationId xmlns:a16="http://schemas.microsoft.com/office/drawing/2014/main" id="{83E86EAF-D8FA-4229-BD4A-CCAAF9A19DD6}"/>
              </a:ext>
            </a:extLst>
          </p:cNvPr>
          <p:cNvSpPr>
            <a:spLocks noGrp="1"/>
          </p:cNvSpPr>
          <p:nvPr>
            <p:ph type="body" sz="quarter" idx="20"/>
          </p:nvPr>
        </p:nvSpPr>
        <p:spPr>
          <a:xfrm>
            <a:off x="9519533" y="3630092"/>
            <a:ext cx="2095046" cy="1826703"/>
          </a:xfrm>
        </p:spPr>
        <p:txBody>
          <a:bodyPr>
            <a:normAutofit/>
          </a:bodyPr>
          <a:lstStyle/>
          <a:p>
            <a:r>
              <a:rPr lang="en-ZA" dirty="0"/>
              <a:t>I am available for extra help during </a:t>
            </a:r>
            <a:r>
              <a:rPr lang="en-ZA" b="1" dirty="0"/>
              <a:t>5</a:t>
            </a:r>
            <a:r>
              <a:rPr lang="en-ZA" b="1" baseline="30000" dirty="0"/>
              <a:t>th</a:t>
            </a:r>
            <a:r>
              <a:rPr lang="en-ZA" b="1" dirty="0"/>
              <a:t> block  on Fridays</a:t>
            </a:r>
            <a:r>
              <a:rPr lang="en-ZA" dirty="0"/>
              <a:t>. When possible, please let me know in advance so I can plan accordingly.</a:t>
            </a:r>
          </a:p>
        </p:txBody>
      </p:sp>
      <p:sp>
        <p:nvSpPr>
          <p:cNvPr id="29" name="Slide Number Placeholder 28">
            <a:extLst>
              <a:ext uri="{FF2B5EF4-FFF2-40B4-BE49-F238E27FC236}">
                <a16:creationId xmlns:a16="http://schemas.microsoft.com/office/drawing/2014/main" id="{F5A71D41-5822-AC42-8C29-6AFDEB817A8A}"/>
              </a:ext>
            </a:extLst>
          </p:cNvPr>
          <p:cNvSpPr>
            <a:spLocks noGrp="1"/>
          </p:cNvSpPr>
          <p:nvPr>
            <p:ph type="sldNum" sz="quarter" idx="12"/>
          </p:nvPr>
        </p:nvSpPr>
        <p:spPr/>
        <p:txBody>
          <a:bodyPr/>
          <a:lstStyle/>
          <a:p>
            <a:fld id="{9FF96B15-8338-45D5-A943-561235072D66}" type="slidenum">
              <a:rPr lang="en-ZA" smtClean="0"/>
              <a:t>8</a:t>
            </a:fld>
            <a:endParaRPr lang="en-ZA" dirty="0"/>
          </a:p>
        </p:txBody>
      </p:sp>
    </p:spTree>
    <p:extLst>
      <p:ext uri="{BB962C8B-B14F-4D97-AF65-F5344CB8AC3E}">
        <p14:creationId xmlns:p14="http://schemas.microsoft.com/office/powerpoint/2010/main" val="148630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95FDB2-AFE9-4654-B647-0B61FFE74E5F}"/>
              </a:ext>
            </a:extLst>
          </p:cNvPr>
          <p:cNvSpPr>
            <a:spLocks noGrp="1"/>
          </p:cNvSpPr>
          <p:nvPr>
            <p:ph type="title"/>
          </p:nvPr>
        </p:nvSpPr>
        <p:spPr/>
        <p:txBody>
          <a:bodyPr>
            <a:normAutofit/>
          </a:bodyPr>
          <a:lstStyle/>
          <a:p>
            <a:r>
              <a:rPr lang="en-ZA" sz="2300" dirty="0">
                <a:solidFill>
                  <a:schemeClr val="bg1"/>
                </a:solidFill>
              </a:rPr>
              <a:t>When is the appropriate time to have a positive attitude and be respectful?</a:t>
            </a:r>
          </a:p>
        </p:txBody>
      </p:sp>
      <p:sp>
        <p:nvSpPr>
          <p:cNvPr id="9" name="Content Placeholder 8">
            <a:extLst>
              <a:ext uri="{FF2B5EF4-FFF2-40B4-BE49-F238E27FC236}">
                <a16:creationId xmlns:a16="http://schemas.microsoft.com/office/drawing/2014/main" id="{00B1292E-B737-4FE7-9300-AC938EA7FB39}"/>
              </a:ext>
            </a:extLst>
          </p:cNvPr>
          <p:cNvSpPr>
            <a:spLocks noGrp="1"/>
          </p:cNvSpPr>
          <p:nvPr>
            <p:ph type="body" sz="half" idx="2"/>
          </p:nvPr>
        </p:nvSpPr>
        <p:spPr/>
        <p:txBody>
          <a:bodyPr>
            <a:normAutofit/>
          </a:bodyPr>
          <a:lstStyle/>
          <a:p>
            <a:pPr>
              <a:buFont typeface="Wingdings" panose="05000000000000000000" pitchFamily="2" charset="2"/>
              <a:buChar char="Ø"/>
            </a:pPr>
            <a:r>
              <a:rPr lang="en-ZA" sz="1600" dirty="0">
                <a:solidFill>
                  <a:schemeClr val="bg1"/>
                </a:solidFill>
              </a:rPr>
              <a:t>ALWAYS! Do your best to be respectful and have a positive attitude each day. We are going to have a fantastic year!</a:t>
            </a:r>
          </a:p>
        </p:txBody>
      </p:sp>
      <p:sp>
        <p:nvSpPr>
          <p:cNvPr id="5" name="Rectangle 4" descr="decorative element">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7CAE59E7-4ACA-354D-B7B9-2DF31F54686F}"/>
              </a:ext>
            </a:extLst>
          </p:cNvPr>
          <p:cNvSpPr>
            <a:spLocks noGrp="1"/>
          </p:cNvSpPr>
          <p:nvPr>
            <p:ph type="sldNum" sz="quarter" idx="12"/>
          </p:nvPr>
        </p:nvSpPr>
        <p:spPr>
          <a:xfrm>
            <a:off x="10285413" y="375313"/>
            <a:ext cx="838199" cy="767687"/>
          </a:xfrm>
        </p:spPr>
        <p:txBody>
          <a:bodyPr/>
          <a:lstStyle/>
          <a:p>
            <a:fld id="{9FF96B15-8338-45D5-A943-561235072D66}" type="slidenum">
              <a:rPr lang="en-ZA" smtClean="0"/>
              <a:t>9</a:t>
            </a:fld>
            <a:endParaRPr lang="en-ZA"/>
          </a:p>
        </p:txBody>
      </p:sp>
      <p:pic>
        <p:nvPicPr>
          <p:cNvPr id="12" name="Picture 11" descr="Classroom Rules"/>
          <p:cNvPicPr/>
          <p:nvPr/>
        </p:nvPicPr>
        <p:blipFill>
          <a:blip r:embed="rId2">
            <a:extLst>
              <a:ext uri="{28A0092B-C50C-407E-A947-70E740481C1C}">
                <a14:useLocalDpi xmlns:a14="http://schemas.microsoft.com/office/drawing/2010/main" val="0"/>
              </a:ext>
            </a:extLst>
          </a:blip>
          <a:srcRect/>
          <a:stretch>
            <a:fillRect/>
          </a:stretch>
        </p:blipFill>
        <p:spPr bwMode="auto">
          <a:xfrm>
            <a:off x="6058861" y="1518313"/>
            <a:ext cx="5582675" cy="4869094"/>
          </a:xfrm>
          <a:prstGeom prst="rect">
            <a:avLst/>
          </a:prstGeom>
          <a:noFill/>
          <a:ln>
            <a:noFill/>
          </a:ln>
        </p:spPr>
      </p:pic>
    </p:spTree>
    <p:extLst>
      <p:ext uri="{BB962C8B-B14F-4D97-AF65-F5344CB8AC3E}">
        <p14:creationId xmlns:p14="http://schemas.microsoft.com/office/powerpoint/2010/main" val="4049523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Beginning of the Year Procedures SB - v5" id="{BBA9F524-CEEF-4AF7-823C-DBB4776159E8}" vid="{9EF92A8C-FDB2-41FE-AADD-EBCA8037BC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3E0B16-80BF-4868-8813-6B17170D724D}">
  <ds:schemaRefs>
    <ds:schemaRef ds:uri="http://schemas.microsoft.com/sharepoint/v3/contenttype/forms"/>
  </ds:schemaRefs>
</ds:datastoreItem>
</file>

<file path=customXml/itemProps2.xml><?xml version="1.0" encoding="utf-8"?>
<ds:datastoreItem xmlns:ds="http://schemas.openxmlformats.org/officeDocument/2006/customXml" ds:itemID="{4DA1C8E2-513F-4C9C-99C7-9AE0E7429B06}">
  <ds:schemaRefs>
    <ds:schemaRef ds:uri="http://schemas.microsoft.com/sharepoint/v3"/>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documentManagement/types"/>
    <ds:schemaRef ds:uri="fb0879af-3eba-417a-a55a-ffe6dcd6ca77"/>
    <ds:schemaRef ds:uri="http://schemas.microsoft.com/office/2006/metadata/properties"/>
    <ds:schemaRef ds:uri="6dc4bcd6-49db-4c07-9060-8acfc67cef9f"/>
    <ds:schemaRef ds:uri="http://www.w3.org/XML/1998/namespace"/>
  </ds:schemaRefs>
</ds:datastoreItem>
</file>

<file path=customXml/itemProps3.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0</TotalTime>
  <Words>527</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Bell MT</vt:lpstr>
      <vt:lpstr>Calibri</vt:lpstr>
      <vt:lpstr>Century Gothic</vt:lpstr>
      <vt:lpstr>Wingdings</vt:lpstr>
      <vt:lpstr>Wingdings 3</vt:lpstr>
      <vt:lpstr>Ion Boardroom</vt:lpstr>
      <vt:lpstr>Beginning of the Year Procedures</vt:lpstr>
      <vt:lpstr>Before class begins</vt:lpstr>
      <vt:lpstr>Please bring to class each day</vt:lpstr>
      <vt:lpstr>Pencil sharpening </vt:lpstr>
      <vt:lpstr>Nurse visits, counselor visits, restroom, and drink breaks</vt:lpstr>
      <vt:lpstr>Assignments</vt:lpstr>
      <vt:lpstr>Getting ready for class transition, recess, lunch, and other activities</vt:lpstr>
      <vt:lpstr>How and when to contact me?</vt:lpstr>
      <vt:lpstr>When is the appropriate time to have a positive attitude and be respectful?</vt:lpstr>
      <vt:lpstr>  Mes Meilleurs voeux pour cette année!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2018-08-08T00:11:51Z</dcterms:created>
  <dcterms:modified xsi:type="dcterms:W3CDTF">2018-08-22T02:47:19Z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